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handoutMasterIdLst>
    <p:handoutMasterId r:id="rId25"/>
  </p:handoutMasterIdLst>
  <p:sldIdLst>
    <p:sldId id="256" r:id="rId4"/>
    <p:sldId id="257" r:id="rId5"/>
    <p:sldId id="258" r:id="rId6"/>
    <p:sldId id="263" r:id="rId7"/>
    <p:sldId id="290" r:id="rId8"/>
    <p:sldId id="288" r:id="rId9"/>
    <p:sldId id="302" r:id="rId10"/>
    <p:sldId id="285" r:id="rId11"/>
    <p:sldId id="286" r:id="rId12"/>
    <p:sldId id="283" r:id="rId13"/>
    <p:sldId id="294" r:id="rId14"/>
    <p:sldId id="292" r:id="rId15"/>
    <p:sldId id="293" r:id="rId16"/>
    <p:sldId id="300" r:id="rId17"/>
    <p:sldId id="301" r:id="rId18"/>
    <p:sldId id="299" r:id="rId19"/>
    <p:sldId id="265" r:id="rId20"/>
    <p:sldId id="269" r:id="rId21"/>
    <p:sldId id="271" r:id="rId22"/>
    <p:sldId id="277" r:id="rId23"/>
    <p:sldId id="303" r:id="rId2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E4FF"/>
    <a:srgbClr val="FFE0C1"/>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CF0953-796E-492D-8C58-A25F09F102B7}" type="datetimeFigureOut">
              <a:rPr lang="zh-TW" altLang="en-US" smtClean="0"/>
              <a:pPr/>
              <a:t>2019/6/26</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5F0620-4055-4189-8B27-11A85C9B40B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2420938"/>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zh-TW" altLang="en-US">
              <a:solidFill>
                <a:srgbClr val="003366"/>
              </a:solidFill>
              <a:ea typeface="新細明體" pitchFamily="18" charset="-120"/>
            </a:endParaRPr>
          </a:p>
        </p:txBody>
      </p:sp>
      <p:sp>
        <p:nvSpPr>
          <p:cNvPr id="5" name="Rectangle 4"/>
          <p:cNvSpPr>
            <a:spLocks noChangeArrowheads="1"/>
          </p:cNvSpPr>
          <p:nvPr/>
        </p:nvSpPr>
        <p:spPr bwMode="auto">
          <a:xfrm>
            <a:off x="0" y="6605588"/>
            <a:ext cx="12185651" cy="2778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zh-TW" altLang="en-US">
              <a:solidFill>
                <a:srgbClr val="003366"/>
              </a:solidFill>
              <a:ea typeface="新細明體" pitchFamily="18" charset="-120"/>
            </a:endParaRPr>
          </a:p>
        </p:txBody>
      </p:sp>
      <p:sp>
        <p:nvSpPr>
          <p:cNvPr id="6" name="Rectangle 5"/>
          <p:cNvSpPr>
            <a:spLocks noChangeArrowheads="1"/>
          </p:cNvSpPr>
          <p:nvPr/>
        </p:nvSpPr>
        <p:spPr bwMode="auto">
          <a:xfrm>
            <a:off x="-4233" y="2420938"/>
            <a:ext cx="12196233" cy="21590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zh-TW" altLang="en-US">
              <a:solidFill>
                <a:srgbClr val="003366"/>
              </a:solidFill>
              <a:ea typeface="新細明體" pitchFamily="18" charset="-120"/>
            </a:endParaRPr>
          </a:p>
        </p:txBody>
      </p:sp>
      <p:sp>
        <p:nvSpPr>
          <p:cNvPr id="4102" name="Rectangle 6"/>
          <p:cNvSpPr>
            <a:spLocks noGrp="1" noChangeArrowheads="1"/>
          </p:cNvSpPr>
          <p:nvPr>
            <p:ph type="ctrTitle"/>
          </p:nvPr>
        </p:nvSpPr>
        <p:spPr>
          <a:xfrm>
            <a:off x="624418" y="296863"/>
            <a:ext cx="10653183" cy="1655762"/>
          </a:xfrm>
        </p:spPr>
        <p:txBody>
          <a:bodyPr/>
          <a:lstStyle>
            <a:lvl1pPr>
              <a:defRPr/>
            </a:lvl1pPr>
          </a:lstStyle>
          <a:p>
            <a:pPr lvl="0"/>
            <a:r>
              <a:rPr lang="zh-TW" altLang="en-US" noProof="0"/>
              <a:t>按一下以編輯母片標題樣式</a:t>
            </a:r>
            <a:endParaRPr lang="en-US" altLang="zh-TW" noProof="0"/>
          </a:p>
        </p:txBody>
      </p:sp>
      <p:sp>
        <p:nvSpPr>
          <p:cNvPr id="4103" name="Rectangle 7"/>
          <p:cNvSpPr>
            <a:spLocks noGrp="1" noChangeArrowheads="1"/>
          </p:cNvSpPr>
          <p:nvPr>
            <p:ph type="subTitle" idx="1"/>
          </p:nvPr>
        </p:nvSpPr>
        <p:spPr>
          <a:xfrm>
            <a:off x="624418" y="3886200"/>
            <a:ext cx="9738783" cy="1752600"/>
          </a:xfrm>
        </p:spPr>
        <p:txBody>
          <a:bodyPr/>
          <a:lstStyle>
            <a:lvl1pPr marL="0" indent="0">
              <a:buFontTx/>
              <a:buNone/>
              <a:defRPr>
                <a:solidFill>
                  <a:schemeClr val="tx1"/>
                </a:solidFill>
              </a:defRPr>
            </a:lvl1pPr>
          </a:lstStyle>
          <a:p>
            <a:pPr lvl="0"/>
            <a:r>
              <a:rPr lang="zh-TW" altLang="en-US" noProof="0"/>
              <a:t>按一下以編輯母片副標題樣式</a:t>
            </a:r>
            <a:endParaRPr lang="en-US" altLang="zh-TW" noProof="0"/>
          </a:p>
        </p:txBody>
      </p:sp>
      <p:sp>
        <p:nvSpPr>
          <p:cNvPr id="7" name="Rectangle 11"/>
          <p:cNvSpPr>
            <a:spLocks noGrp="1" noChangeArrowheads="1"/>
          </p:cNvSpPr>
          <p:nvPr>
            <p:ph type="dt" sz="half" idx="10"/>
          </p:nvPr>
        </p:nvSpPr>
        <p:spPr>
          <a:xfrm>
            <a:off x="609600" y="6605588"/>
            <a:ext cx="2844800" cy="279400"/>
          </a:xfrm>
        </p:spPr>
        <p:txBody>
          <a:bodyPr/>
          <a:lstStyle>
            <a:lvl1pPr>
              <a:defRPr>
                <a:solidFill>
                  <a:srgbClr val="003366"/>
                </a:solidFill>
                <a:cs typeface="Arial" charset="0"/>
              </a:defRPr>
            </a:lvl1pPr>
          </a:lstStyle>
          <a:p>
            <a:fld id="{D4F38CA1-385E-403B-A3DD-523F34C78515}" type="datetimeFigureOut">
              <a:rPr lang="zh-TW" altLang="en-US" smtClean="0"/>
              <a:pPr/>
              <a:t>2019/6/26</a:t>
            </a:fld>
            <a:endParaRPr lang="zh-TW" altLang="en-US"/>
          </a:p>
        </p:txBody>
      </p:sp>
      <p:sp>
        <p:nvSpPr>
          <p:cNvPr id="8" name="Rectangle 12"/>
          <p:cNvSpPr>
            <a:spLocks noGrp="1" noChangeArrowheads="1"/>
          </p:cNvSpPr>
          <p:nvPr>
            <p:ph type="ftr" sz="quarter" idx="11"/>
          </p:nvPr>
        </p:nvSpPr>
        <p:spPr>
          <a:xfrm>
            <a:off x="4165600" y="6605588"/>
            <a:ext cx="3860800" cy="279400"/>
          </a:xfrm>
        </p:spPr>
        <p:txBody>
          <a:bodyPr/>
          <a:lstStyle>
            <a:lvl1pPr>
              <a:defRPr>
                <a:solidFill>
                  <a:srgbClr val="003366"/>
                </a:solidFill>
                <a:cs typeface="Arial" charset="0"/>
              </a:defRPr>
            </a:lvl1pPr>
          </a:lstStyle>
          <a:p>
            <a:endParaRPr lang="zh-TW" altLang="en-US"/>
          </a:p>
        </p:txBody>
      </p:sp>
      <p:sp>
        <p:nvSpPr>
          <p:cNvPr id="9" name="Rectangle 13"/>
          <p:cNvSpPr>
            <a:spLocks noGrp="1" noChangeArrowheads="1"/>
          </p:cNvSpPr>
          <p:nvPr>
            <p:ph type="sldNum" sz="quarter" idx="12"/>
          </p:nvPr>
        </p:nvSpPr>
        <p:spPr>
          <a:xfrm>
            <a:off x="8737600" y="6605588"/>
            <a:ext cx="2844800" cy="279400"/>
          </a:xfrm>
        </p:spPr>
        <p:txBody>
          <a:bodyPr/>
          <a:lstStyle>
            <a:lvl1pPr>
              <a:defRPr>
                <a:solidFill>
                  <a:srgbClr val="003366"/>
                </a:solidFill>
                <a:cs typeface="Arial" charset="0"/>
              </a:defRPr>
            </a:lvl1pPr>
          </a:lstStyle>
          <a:p>
            <a:fld id="{F1D7CE8F-A118-4A05-B84E-EC4A67C0E8F2}" type="slidenum">
              <a:rPr lang="zh-TW" altLang="en-US" smtClean="0"/>
              <a:pPr/>
              <a:t>‹#›</a:t>
            </a:fld>
            <a:endParaRPr lang="zh-TW" altLang="en-US"/>
          </a:p>
        </p:txBody>
      </p:sp>
    </p:spTree>
    <p:extLst>
      <p:ext uri="{BB962C8B-B14F-4D97-AF65-F5344CB8AC3E}">
        <p14:creationId xmlns:p14="http://schemas.microsoft.com/office/powerpoint/2010/main" xmlns="" val="330993464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p:txBody>
          <a:bodyPr/>
          <a:lstStyle>
            <a:lvl1pPr>
              <a:defRPr>
                <a:cs typeface="Arial" charset="0"/>
              </a:defRPr>
            </a:lvl1pPr>
          </a:lstStyle>
          <a:p>
            <a:fld id="{D4F38CA1-385E-403B-A3DD-523F34C78515}" type="datetimeFigureOut">
              <a:rPr lang="zh-TW" altLang="en-US" smtClean="0"/>
              <a:pPr/>
              <a:t>2019/6/26</a:t>
            </a:fld>
            <a:endParaRPr lang="zh-TW" altLang="en-US"/>
          </a:p>
        </p:txBody>
      </p:sp>
      <p:sp>
        <p:nvSpPr>
          <p:cNvPr id="5" name="Rectangle 5"/>
          <p:cNvSpPr>
            <a:spLocks noGrp="1" noChangeArrowheads="1"/>
          </p:cNvSpPr>
          <p:nvPr>
            <p:ph type="ftr" sz="quarter" idx="11"/>
          </p:nvPr>
        </p:nvSpPr>
        <p:spPr/>
        <p:txBody>
          <a:bodyPr/>
          <a:lstStyle>
            <a:lvl1pPr>
              <a:defRPr>
                <a:cs typeface="Arial" charset="0"/>
              </a:defRPr>
            </a:lvl1pPr>
          </a:lstStyle>
          <a:p>
            <a:endParaRPr lang="zh-TW" altLang="en-US"/>
          </a:p>
        </p:txBody>
      </p:sp>
      <p:sp>
        <p:nvSpPr>
          <p:cNvPr id="6" name="Rectangle 6"/>
          <p:cNvSpPr>
            <a:spLocks noGrp="1" noChangeArrowheads="1"/>
          </p:cNvSpPr>
          <p:nvPr>
            <p:ph type="sldNum" sz="quarter" idx="12"/>
          </p:nvPr>
        </p:nvSpPr>
        <p:spPr/>
        <p:txBody>
          <a:bodyPr/>
          <a:lstStyle>
            <a:lvl1pPr>
              <a:defRPr>
                <a:cs typeface="Arial" charset="0"/>
              </a:defRPr>
            </a:lvl1pPr>
          </a:lstStyle>
          <a:p>
            <a:fld id="{F1D7CE8F-A118-4A05-B84E-EC4A67C0E8F2}" type="slidenum">
              <a:rPr lang="zh-TW" altLang="en-US" smtClean="0"/>
              <a:pPr/>
              <a:t>‹#›</a:t>
            </a:fld>
            <a:endParaRPr lang="zh-TW" altLang="en-US"/>
          </a:p>
        </p:txBody>
      </p:sp>
    </p:spTree>
    <p:extLst>
      <p:ext uri="{BB962C8B-B14F-4D97-AF65-F5344CB8AC3E}">
        <p14:creationId xmlns:p14="http://schemas.microsoft.com/office/powerpoint/2010/main" xmlns="" val="411908274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902700" y="260351"/>
            <a:ext cx="2762251" cy="58324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1" y="260351"/>
            <a:ext cx="8089900" cy="58324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p:txBody>
          <a:bodyPr/>
          <a:lstStyle>
            <a:lvl1pPr>
              <a:defRPr>
                <a:cs typeface="Arial" charset="0"/>
              </a:defRPr>
            </a:lvl1pPr>
          </a:lstStyle>
          <a:p>
            <a:fld id="{D4F38CA1-385E-403B-A3DD-523F34C78515}" type="datetimeFigureOut">
              <a:rPr lang="zh-TW" altLang="en-US" smtClean="0"/>
              <a:pPr/>
              <a:t>2019/6/26</a:t>
            </a:fld>
            <a:endParaRPr lang="zh-TW" altLang="en-US"/>
          </a:p>
        </p:txBody>
      </p:sp>
      <p:sp>
        <p:nvSpPr>
          <p:cNvPr id="5" name="Rectangle 5"/>
          <p:cNvSpPr>
            <a:spLocks noGrp="1" noChangeArrowheads="1"/>
          </p:cNvSpPr>
          <p:nvPr>
            <p:ph type="ftr" sz="quarter" idx="11"/>
          </p:nvPr>
        </p:nvSpPr>
        <p:spPr/>
        <p:txBody>
          <a:bodyPr/>
          <a:lstStyle>
            <a:lvl1pPr>
              <a:defRPr>
                <a:cs typeface="Arial" charset="0"/>
              </a:defRPr>
            </a:lvl1pPr>
          </a:lstStyle>
          <a:p>
            <a:endParaRPr lang="zh-TW" altLang="en-US"/>
          </a:p>
        </p:txBody>
      </p:sp>
      <p:sp>
        <p:nvSpPr>
          <p:cNvPr id="6" name="Rectangle 6"/>
          <p:cNvSpPr>
            <a:spLocks noGrp="1" noChangeArrowheads="1"/>
          </p:cNvSpPr>
          <p:nvPr>
            <p:ph type="sldNum" sz="quarter" idx="12"/>
          </p:nvPr>
        </p:nvSpPr>
        <p:spPr/>
        <p:txBody>
          <a:bodyPr/>
          <a:lstStyle>
            <a:lvl1pPr>
              <a:defRPr>
                <a:cs typeface="Arial" charset="0"/>
              </a:defRPr>
            </a:lvl1pPr>
          </a:lstStyle>
          <a:p>
            <a:fld id="{F1D7CE8F-A118-4A05-B84E-EC4A67C0E8F2}" type="slidenum">
              <a:rPr lang="zh-TW" altLang="en-US" smtClean="0"/>
              <a:pPr/>
              <a:t>‹#›</a:t>
            </a:fld>
            <a:endParaRPr lang="zh-TW" altLang="en-US"/>
          </a:p>
        </p:txBody>
      </p:sp>
    </p:spTree>
    <p:extLst>
      <p:ext uri="{BB962C8B-B14F-4D97-AF65-F5344CB8AC3E}">
        <p14:creationId xmlns:p14="http://schemas.microsoft.com/office/powerpoint/2010/main" xmlns="" val="386893918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2420938"/>
          </a:xfrm>
          <a:prstGeom prst="rect">
            <a:avLst/>
          </a:prstGeom>
          <a:solidFill>
            <a:schemeClr val="accent1"/>
          </a:solidFill>
          <a:ln>
            <a:noFill/>
          </a:ln>
          <a:effectLs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zh-TW" altLang="en-US">
              <a:solidFill>
                <a:srgbClr val="003366"/>
              </a:solidFill>
              <a:ea typeface="新細明體" pitchFamily="18" charset="-120"/>
            </a:endParaRPr>
          </a:p>
        </p:txBody>
      </p:sp>
      <p:sp>
        <p:nvSpPr>
          <p:cNvPr id="5" name="Rectangle 4"/>
          <p:cNvSpPr>
            <a:spLocks noChangeArrowheads="1"/>
          </p:cNvSpPr>
          <p:nvPr/>
        </p:nvSpPr>
        <p:spPr bwMode="auto">
          <a:xfrm>
            <a:off x="1" y="6605588"/>
            <a:ext cx="12185651" cy="277812"/>
          </a:xfrm>
          <a:prstGeom prst="rect">
            <a:avLst/>
          </a:prstGeom>
          <a:solidFill>
            <a:schemeClr val="bg2"/>
          </a:solidFill>
          <a:ln>
            <a:noFill/>
          </a:ln>
          <a:effectLs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zh-TW" altLang="en-US">
              <a:solidFill>
                <a:srgbClr val="003366"/>
              </a:solidFill>
              <a:ea typeface="新細明體" pitchFamily="18" charset="-120"/>
            </a:endParaRPr>
          </a:p>
        </p:txBody>
      </p:sp>
      <p:sp>
        <p:nvSpPr>
          <p:cNvPr id="6" name="Rectangle 5"/>
          <p:cNvSpPr>
            <a:spLocks noChangeArrowheads="1"/>
          </p:cNvSpPr>
          <p:nvPr/>
        </p:nvSpPr>
        <p:spPr bwMode="auto">
          <a:xfrm>
            <a:off x="-4233" y="2420938"/>
            <a:ext cx="12196233" cy="215900"/>
          </a:xfrm>
          <a:prstGeom prst="rect">
            <a:avLst/>
          </a:prstGeom>
          <a:solidFill>
            <a:schemeClr val="bg2"/>
          </a:solidFill>
          <a:ln>
            <a:noFill/>
          </a:ln>
          <a:effectLs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zh-TW" altLang="en-US">
              <a:solidFill>
                <a:srgbClr val="003366"/>
              </a:solidFill>
              <a:ea typeface="新細明體" pitchFamily="18" charset="-120"/>
            </a:endParaRPr>
          </a:p>
        </p:txBody>
      </p:sp>
      <p:sp>
        <p:nvSpPr>
          <p:cNvPr id="4102" name="Rectangle 6"/>
          <p:cNvSpPr>
            <a:spLocks noGrp="1" noChangeArrowheads="1"/>
          </p:cNvSpPr>
          <p:nvPr>
            <p:ph type="ctrTitle"/>
          </p:nvPr>
        </p:nvSpPr>
        <p:spPr>
          <a:xfrm>
            <a:off x="624421" y="296863"/>
            <a:ext cx="10653183" cy="1655762"/>
          </a:xfrm>
        </p:spPr>
        <p:txBody>
          <a:bodyPr/>
          <a:lstStyle>
            <a:lvl1pPr>
              <a:defRPr/>
            </a:lvl1pPr>
          </a:lstStyle>
          <a:p>
            <a:pPr lvl="0"/>
            <a:r>
              <a:rPr lang="zh-TW" altLang="en-US" noProof="0"/>
              <a:t>按一下以編輯母片標題樣式</a:t>
            </a:r>
            <a:endParaRPr lang="en-US" altLang="zh-TW" noProof="0"/>
          </a:p>
        </p:txBody>
      </p:sp>
      <p:sp>
        <p:nvSpPr>
          <p:cNvPr id="4103" name="Rectangle 7"/>
          <p:cNvSpPr>
            <a:spLocks noGrp="1" noChangeArrowheads="1"/>
          </p:cNvSpPr>
          <p:nvPr>
            <p:ph type="subTitle" idx="1"/>
          </p:nvPr>
        </p:nvSpPr>
        <p:spPr>
          <a:xfrm>
            <a:off x="624421" y="3886200"/>
            <a:ext cx="9738783" cy="1752600"/>
          </a:xfrm>
        </p:spPr>
        <p:txBody>
          <a:bodyPr/>
          <a:lstStyle>
            <a:lvl1pPr marL="0" indent="0">
              <a:buFontTx/>
              <a:buNone/>
              <a:defRPr>
                <a:solidFill>
                  <a:schemeClr val="tx1"/>
                </a:solidFill>
              </a:defRPr>
            </a:lvl1pPr>
          </a:lstStyle>
          <a:p>
            <a:pPr lvl="0"/>
            <a:r>
              <a:rPr lang="zh-TW" altLang="en-US" noProof="0"/>
              <a:t>按一下以編輯母片副標題樣式</a:t>
            </a:r>
            <a:endParaRPr lang="en-US" altLang="zh-TW" noProof="0"/>
          </a:p>
        </p:txBody>
      </p:sp>
      <p:sp>
        <p:nvSpPr>
          <p:cNvPr id="7" name="Rectangle 11"/>
          <p:cNvSpPr>
            <a:spLocks noGrp="1" noChangeArrowheads="1"/>
          </p:cNvSpPr>
          <p:nvPr>
            <p:ph type="dt" sz="half" idx="10"/>
          </p:nvPr>
        </p:nvSpPr>
        <p:spPr>
          <a:xfrm>
            <a:off x="609600" y="6605588"/>
            <a:ext cx="2844800" cy="279400"/>
          </a:xfrm>
        </p:spPr>
        <p:txBody>
          <a:bodyPr/>
          <a:lstStyle>
            <a:lvl1pPr>
              <a:defRPr>
                <a:solidFill>
                  <a:srgbClr val="003366"/>
                </a:solidFill>
                <a:cs typeface="Arial" charset="0"/>
              </a:defRPr>
            </a:lvl1pPr>
          </a:lstStyle>
          <a:p>
            <a:pPr>
              <a:defRPr/>
            </a:pPr>
            <a:endParaRPr lang="en-US" altLang="zh-TW" dirty="0"/>
          </a:p>
        </p:txBody>
      </p:sp>
      <p:sp>
        <p:nvSpPr>
          <p:cNvPr id="8" name="Rectangle 12"/>
          <p:cNvSpPr>
            <a:spLocks noGrp="1" noChangeArrowheads="1"/>
          </p:cNvSpPr>
          <p:nvPr>
            <p:ph type="ftr" sz="quarter" idx="11"/>
          </p:nvPr>
        </p:nvSpPr>
        <p:spPr>
          <a:xfrm>
            <a:off x="4165600" y="6605588"/>
            <a:ext cx="3860800" cy="279400"/>
          </a:xfrm>
        </p:spPr>
        <p:txBody>
          <a:bodyPr/>
          <a:lstStyle>
            <a:lvl1pPr>
              <a:defRPr>
                <a:solidFill>
                  <a:srgbClr val="003366"/>
                </a:solidFill>
                <a:cs typeface="Arial" charset="0"/>
              </a:defRPr>
            </a:lvl1pPr>
          </a:lstStyle>
          <a:p>
            <a:pPr>
              <a:defRPr/>
            </a:pPr>
            <a:endParaRPr lang="en-US" altLang="zh-TW" dirty="0"/>
          </a:p>
        </p:txBody>
      </p:sp>
      <p:sp>
        <p:nvSpPr>
          <p:cNvPr id="9" name="Rectangle 13"/>
          <p:cNvSpPr>
            <a:spLocks noGrp="1" noChangeArrowheads="1"/>
          </p:cNvSpPr>
          <p:nvPr>
            <p:ph type="sldNum" sz="quarter" idx="12"/>
          </p:nvPr>
        </p:nvSpPr>
        <p:spPr>
          <a:xfrm>
            <a:off x="8737600" y="6605588"/>
            <a:ext cx="2844800" cy="279400"/>
          </a:xfrm>
        </p:spPr>
        <p:txBody>
          <a:bodyPr/>
          <a:lstStyle>
            <a:lvl1pPr>
              <a:defRPr>
                <a:solidFill>
                  <a:srgbClr val="003366"/>
                </a:solidFill>
                <a:cs typeface="Arial" charset="0"/>
              </a:defRPr>
            </a:lvl1pPr>
          </a:lstStyle>
          <a:p>
            <a:pPr>
              <a:defRPr/>
            </a:pPr>
            <a:fld id="{EFB32254-BEF7-431E-A07C-E751B2FCA301}" type="slidenum">
              <a:rPr lang="en-US" altLang="zh-TW"/>
              <a:pPr>
                <a:defRPr/>
              </a:pPr>
              <a:t>‹#›</a:t>
            </a:fld>
            <a:endParaRPr lang="en-US" altLang="zh-TW" dirty="0"/>
          </a:p>
        </p:txBody>
      </p:sp>
    </p:spTree>
    <p:extLst>
      <p:ext uri="{BB962C8B-B14F-4D97-AF65-F5344CB8AC3E}">
        <p14:creationId xmlns:p14="http://schemas.microsoft.com/office/powerpoint/2010/main" xmlns="" val="183172795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zh-TW"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E61A5B7B-1398-42B6-B1CE-733645AD8BC8}" type="slidenum">
              <a:rPr lang="en-US" altLang="zh-TW"/>
              <a:pPr>
                <a:defRPr/>
              </a:pPr>
              <a:t>‹#›</a:t>
            </a:fld>
            <a:endParaRPr lang="en-US" altLang="zh-TW" dirty="0"/>
          </a:p>
        </p:txBody>
      </p:sp>
    </p:spTree>
    <p:extLst>
      <p:ext uri="{BB962C8B-B14F-4D97-AF65-F5344CB8AC3E}">
        <p14:creationId xmlns:p14="http://schemas.microsoft.com/office/powerpoint/2010/main" xmlns="" val="334153095"/>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5"/>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zh-TW"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3946D173-7859-42CF-90F6-32D8D45DA86B}" type="slidenum">
              <a:rPr lang="en-US" altLang="zh-TW"/>
              <a:pPr>
                <a:defRPr/>
              </a:pPr>
              <a:t>‹#›</a:t>
            </a:fld>
            <a:endParaRPr lang="en-US" altLang="zh-TW" dirty="0"/>
          </a:p>
        </p:txBody>
      </p:sp>
    </p:spTree>
    <p:extLst>
      <p:ext uri="{BB962C8B-B14F-4D97-AF65-F5344CB8AC3E}">
        <p14:creationId xmlns:p14="http://schemas.microsoft.com/office/powerpoint/2010/main" xmlns="" val="50224821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4" y="1484313"/>
            <a:ext cx="542501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237820" y="1484313"/>
            <a:ext cx="5427133"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zh-TW" dirty="0"/>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BB5137BE-51A0-4FD0-BCAA-33B59FBD9AD3}" type="slidenum">
              <a:rPr lang="en-US" altLang="zh-TW"/>
              <a:pPr>
                <a:defRPr/>
              </a:pPr>
              <a:t>‹#›</a:t>
            </a:fld>
            <a:endParaRPr lang="en-US" altLang="zh-TW" dirty="0"/>
          </a:p>
        </p:txBody>
      </p:sp>
    </p:spTree>
    <p:extLst>
      <p:ext uri="{BB962C8B-B14F-4D97-AF65-F5344CB8AC3E}">
        <p14:creationId xmlns:p14="http://schemas.microsoft.com/office/powerpoint/2010/main" xmlns="" val="900542078"/>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ltLang="zh-TW" dirty="0"/>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BAFE6D44-A0BC-4058-935E-EF0256549CCD}" type="slidenum">
              <a:rPr lang="en-US" altLang="zh-TW"/>
              <a:pPr>
                <a:defRPr/>
              </a:pPr>
              <a:t>‹#›</a:t>
            </a:fld>
            <a:endParaRPr lang="en-US" altLang="zh-TW" dirty="0"/>
          </a:p>
        </p:txBody>
      </p:sp>
    </p:spTree>
    <p:extLst>
      <p:ext uri="{BB962C8B-B14F-4D97-AF65-F5344CB8AC3E}">
        <p14:creationId xmlns:p14="http://schemas.microsoft.com/office/powerpoint/2010/main" xmlns="" val="332829683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ltLang="zh-TW" dirty="0"/>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CACE9480-7DCE-45F2-BD84-3E0B0F8E8626}" type="slidenum">
              <a:rPr lang="en-US" altLang="zh-TW"/>
              <a:pPr>
                <a:defRPr/>
              </a:pPr>
              <a:t>‹#›</a:t>
            </a:fld>
            <a:endParaRPr lang="en-US" altLang="zh-TW" dirty="0"/>
          </a:p>
        </p:txBody>
      </p:sp>
    </p:spTree>
    <p:extLst>
      <p:ext uri="{BB962C8B-B14F-4D97-AF65-F5344CB8AC3E}">
        <p14:creationId xmlns:p14="http://schemas.microsoft.com/office/powerpoint/2010/main" xmlns="" val="104995223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ltLang="zh-TW" dirty="0"/>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576A9302-B836-401F-80D7-AEF56BDA38A5}" type="slidenum">
              <a:rPr lang="en-US" altLang="zh-TW"/>
              <a:pPr>
                <a:defRPr/>
              </a:pPr>
              <a:t>‹#›</a:t>
            </a:fld>
            <a:endParaRPr lang="en-US" altLang="zh-TW" dirty="0"/>
          </a:p>
        </p:txBody>
      </p:sp>
    </p:spTree>
    <p:extLst>
      <p:ext uri="{BB962C8B-B14F-4D97-AF65-F5344CB8AC3E}">
        <p14:creationId xmlns:p14="http://schemas.microsoft.com/office/powerpoint/2010/main" xmlns="" val="3672629704"/>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3"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zh-TW" dirty="0"/>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A6C4192D-B56F-4BBE-B296-96DC5A6E1FF6}" type="slidenum">
              <a:rPr lang="en-US" altLang="zh-TW"/>
              <a:pPr>
                <a:defRPr/>
              </a:pPr>
              <a:t>‹#›</a:t>
            </a:fld>
            <a:endParaRPr lang="en-US" altLang="zh-TW" dirty="0"/>
          </a:p>
        </p:txBody>
      </p:sp>
    </p:spTree>
    <p:extLst>
      <p:ext uri="{BB962C8B-B14F-4D97-AF65-F5344CB8AC3E}">
        <p14:creationId xmlns:p14="http://schemas.microsoft.com/office/powerpoint/2010/main" xmlns="" val="201538356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p:txBody>
          <a:bodyPr/>
          <a:lstStyle>
            <a:lvl1pPr>
              <a:defRPr>
                <a:cs typeface="Arial" charset="0"/>
              </a:defRPr>
            </a:lvl1pPr>
          </a:lstStyle>
          <a:p>
            <a:fld id="{D4F38CA1-385E-403B-A3DD-523F34C78515}" type="datetimeFigureOut">
              <a:rPr lang="zh-TW" altLang="en-US" smtClean="0"/>
              <a:pPr/>
              <a:t>2019/6/26</a:t>
            </a:fld>
            <a:endParaRPr lang="zh-TW" altLang="en-US"/>
          </a:p>
        </p:txBody>
      </p:sp>
      <p:sp>
        <p:nvSpPr>
          <p:cNvPr id="5" name="Rectangle 5"/>
          <p:cNvSpPr>
            <a:spLocks noGrp="1" noChangeArrowheads="1"/>
          </p:cNvSpPr>
          <p:nvPr>
            <p:ph type="ftr" sz="quarter" idx="11"/>
          </p:nvPr>
        </p:nvSpPr>
        <p:spPr/>
        <p:txBody>
          <a:bodyPr/>
          <a:lstStyle>
            <a:lvl1pPr>
              <a:defRPr>
                <a:cs typeface="Arial" charset="0"/>
              </a:defRPr>
            </a:lvl1pPr>
          </a:lstStyle>
          <a:p>
            <a:endParaRPr lang="zh-TW" altLang="en-US"/>
          </a:p>
        </p:txBody>
      </p:sp>
      <p:sp>
        <p:nvSpPr>
          <p:cNvPr id="6" name="Rectangle 6"/>
          <p:cNvSpPr>
            <a:spLocks noGrp="1" noChangeArrowheads="1"/>
          </p:cNvSpPr>
          <p:nvPr>
            <p:ph type="sldNum" sz="quarter" idx="12"/>
          </p:nvPr>
        </p:nvSpPr>
        <p:spPr/>
        <p:txBody>
          <a:bodyPr/>
          <a:lstStyle>
            <a:lvl1pPr>
              <a:defRPr>
                <a:cs typeface="Arial" charset="0"/>
              </a:defRPr>
            </a:lvl1pPr>
          </a:lstStyle>
          <a:p>
            <a:fld id="{F1D7CE8F-A118-4A05-B84E-EC4A67C0E8F2}" type="slidenum">
              <a:rPr lang="zh-TW" altLang="en-US" smtClean="0"/>
              <a:pPr/>
              <a:t>‹#›</a:t>
            </a:fld>
            <a:endParaRPr lang="zh-TW" altLang="en-US"/>
          </a:p>
        </p:txBody>
      </p:sp>
    </p:spTree>
    <p:extLst>
      <p:ext uri="{BB962C8B-B14F-4D97-AF65-F5344CB8AC3E}">
        <p14:creationId xmlns:p14="http://schemas.microsoft.com/office/powerpoint/2010/main" xmlns="" val="1914193762"/>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zh-TW" dirty="0"/>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B9181F4A-0C41-4724-BEA3-E579CF8FD0B3}" type="slidenum">
              <a:rPr lang="en-US" altLang="zh-TW"/>
              <a:pPr>
                <a:defRPr/>
              </a:pPr>
              <a:t>‹#›</a:t>
            </a:fld>
            <a:endParaRPr lang="en-US" altLang="zh-TW" dirty="0"/>
          </a:p>
        </p:txBody>
      </p:sp>
    </p:spTree>
    <p:extLst>
      <p:ext uri="{BB962C8B-B14F-4D97-AF65-F5344CB8AC3E}">
        <p14:creationId xmlns:p14="http://schemas.microsoft.com/office/powerpoint/2010/main" xmlns="" val="3369077100"/>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zh-TW"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AC905AB8-68BD-48A7-B392-F5E505242816}" type="slidenum">
              <a:rPr lang="en-US" altLang="zh-TW"/>
              <a:pPr>
                <a:defRPr/>
              </a:pPr>
              <a:t>‹#›</a:t>
            </a:fld>
            <a:endParaRPr lang="en-US" altLang="zh-TW" dirty="0"/>
          </a:p>
        </p:txBody>
      </p:sp>
    </p:spTree>
    <p:extLst>
      <p:ext uri="{BB962C8B-B14F-4D97-AF65-F5344CB8AC3E}">
        <p14:creationId xmlns:p14="http://schemas.microsoft.com/office/powerpoint/2010/main" xmlns="" val="1765879901"/>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902701" y="260355"/>
            <a:ext cx="2762251" cy="58324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3" y="260355"/>
            <a:ext cx="8089900" cy="58324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zh-TW"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58712830-2F69-4690-9743-B29DD8E9DFC0}" type="slidenum">
              <a:rPr lang="en-US" altLang="zh-TW"/>
              <a:pPr>
                <a:defRPr/>
              </a:pPr>
              <a:t>‹#›</a:t>
            </a:fld>
            <a:endParaRPr lang="en-US" altLang="zh-TW" dirty="0"/>
          </a:p>
        </p:txBody>
      </p:sp>
    </p:spTree>
    <p:extLst>
      <p:ext uri="{BB962C8B-B14F-4D97-AF65-F5344CB8AC3E}">
        <p14:creationId xmlns:p14="http://schemas.microsoft.com/office/powerpoint/2010/main" xmlns="" val="217702903"/>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按一下以編輯母片副標題樣式</a:t>
            </a:r>
            <a:endParaRPr kumimoji="0" lang="en-US"/>
          </a:p>
        </p:txBody>
      </p:sp>
      <p:sp>
        <p:nvSpPr>
          <p:cNvPr id="28" name="日期版面配置區 27"/>
          <p:cNvSpPr>
            <a:spLocks noGrp="1"/>
          </p:cNvSpPr>
          <p:nvPr>
            <p:ph type="dt" sz="half" idx="10"/>
          </p:nvPr>
        </p:nvSpPr>
        <p:spPr/>
        <p:txBody>
          <a:bodyPr/>
          <a:lstStyle/>
          <a:p>
            <a:fld id="{D4F38CA1-385E-403B-A3DD-523F34C78515}" type="datetimeFigureOut">
              <a:rPr lang="zh-TW" altLang="en-US" smtClean="0"/>
              <a:pPr/>
              <a:t>2019/6/26</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F1D7CE8F-A118-4A05-B84E-EC4A67C0E8F2}" type="slidenum">
              <a:rPr lang="zh-TW" altLang="en-US" smtClean="0"/>
              <a:pPr/>
              <a:t>‹#›</a:t>
            </a:fld>
            <a:endParaRPr lang="zh-TW" altLang="en-US"/>
          </a:p>
        </p:txBody>
      </p:sp>
      <p:sp>
        <p:nvSpPr>
          <p:cNvPr id="7" name="矩形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zh-TW" altLang="en-US"/>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4" name="日期版面配置區 3"/>
          <p:cNvSpPr>
            <a:spLocks noGrp="1"/>
          </p:cNvSpPr>
          <p:nvPr>
            <p:ph type="dt" sz="half" idx="10"/>
          </p:nvPr>
        </p:nvSpPr>
        <p:spPr/>
        <p:txBody>
          <a:bodyPr/>
          <a:lstStyle/>
          <a:p>
            <a:fld id="{D4F38CA1-385E-403B-A3DD-523F34C78515}" type="datetimeFigureOut">
              <a:rPr lang="zh-TW" altLang="en-US" smtClean="0"/>
              <a:pPr/>
              <a:t>2019/6/26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1D7CE8F-A118-4A05-B84E-EC4A67C0E8F2}" type="slidenum">
              <a:rPr lang="zh-TW" altLang="en-US" smtClean="0"/>
              <a:pPr/>
              <a:t>‹#›</a:t>
            </a:fld>
            <a:endParaRPr lang="zh-TW" altLang="en-US"/>
          </a:p>
        </p:txBody>
      </p:sp>
      <p:sp>
        <p:nvSpPr>
          <p:cNvPr id="8" name="內容版面配置區 7"/>
          <p:cNvSpPr>
            <a:spLocks noGrp="1"/>
          </p:cNvSpPr>
          <p:nvPr>
            <p:ph sz="quarter" idx="1"/>
          </p:nvPr>
        </p:nvSpPr>
        <p:spPr>
          <a:xfrm>
            <a:off x="1219200" y="1447800"/>
            <a:ext cx="10363200" cy="4572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fld id="{D4F38CA1-385E-403B-A3DD-523F34C78515}" type="datetimeFigureOut">
              <a:rPr lang="zh-TW" altLang="en-US" smtClean="0"/>
              <a:pPr/>
              <a:t>2019/6/26</a:t>
            </a:fld>
            <a:endParaRPr lang="zh-TW" altLang="en-US"/>
          </a:p>
        </p:txBody>
      </p:sp>
      <p:sp>
        <p:nvSpPr>
          <p:cNvPr id="5" name="頁尾版面配置區 4"/>
          <p:cNvSpPr>
            <a:spLocks noGrp="1"/>
          </p:cNvSpPr>
          <p:nvPr>
            <p:ph type="ftr" sz="quarter" idx="11"/>
          </p:nvPr>
        </p:nvSpPr>
        <p:spPr>
          <a:xfrm>
            <a:off x="1066800" y="6172200"/>
            <a:ext cx="5334000" cy="457200"/>
          </a:xfrm>
        </p:spPr>
        <p:txBody>
          <a:bodyPr/>
          <a:lstStyle/>
          <a:p>
            <a:endParaRPr lang="zh-TW" altLang="en-US"/>
          </a:p>
        </p:txBody>
      </p:sp>
      <p:sp>
        <p:nvSpPr>
          <p:cNvPr id="7" name="矩形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95072" y="6208776"/>
            <a:ext cx="609600" cy="457200"/>
          </a:xfrm>
        </p:spPr>
        <p:txBody>
          <a:bodyPr/>
          <a:lstStyle/>
          <a:p>
            <a:fld id="{F1D7CE8F-A118-4A05-B84E-EC4A67C0E8F2}"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5" name="日期版面配置區 4"/>
          <p:cNvSpPr>
            <a:spLocks noGrp="1"/>
          </p:cNvSpPr>
          <p:nvPr>
            <p:ph type="dt" sz="half" idx="10"/>
          </p:nvPr>
        </p:nvSpPr>
        <p:spPr/>
        <p:txBody>
          <a:bodyPr/>
          <a:lstStyle/>
          <a:p>
            <a:fld id="{D4F38CA1-385E-403B-A3DD-523F34C78515}" type="datetimeFigureOut">
              <a:rPr lang="zh-TW" altLang="en-US" smtClean="0"/>
              <a:pPr/>
              <a:t>2019/6/26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1D7CE8F-A118-4A05-B84E-EC4A67C0E8F2}" type="slidenum">
              <a:rPr lang="zh-TW" altLang="en-US" smtClean="0"/>
              <a:pPr/>
              <a:t>‹#›</a:t>
            </a:fld>
            <a:endParaRPr lang="zh-TW" altLang="en-US"/>
          </a:p>
        </p:txBody>
      </p:sp>
      <p:sp>
        <p:nvSpPr>
          <p:cNvPr id="9" name="內容版面配置區 8"/>
          <p:cNvSpPr>
            <a:spLocks noGrp="1"/>
          </p:cNvSpPr>
          <p:nvPr>
            <p:ph sz="quarter" idx="1"/>
          </p:nvPr>
        </p:nvSpPr>
        <p:spPr>
          <a:xfrm>
            <a:off x="1219200" y="1447800"/>
            <a:ext cx="4998720" cy="4572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1" name="內容版面配置區 10"/>
          <p:cNvSpPr>
            <a:spLocks noGrp="1"/>
          </p:cNvSpPr>
          <p:nvPr>
            <p:ph sz="quarter" idx="2"/>
          </p:nvPr>
        </p:nvSpPr>
        <p:spPr>
          <a:xfrm>
            <a:off x="6578600" y="1447800"/>
            <a:ext cx="4998720" cy="4572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19200" y="273050"/>
            <a:ext cx="10363200" cy="1143000"/>
          </a:xfrm>
        </p:spPr>
        <p:txBody>
          <a:bodyPr anchor="b" anchorCtr="0"/>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7" name="日期版面配置區 6"/>
          <p:cNvSpPr>
            <a:spLocks noGrp="1"/>
          </p:cNvSpPr>
          <p:nvPr>
            <p:ph type="dt" sz="half" idx="10"/>
          </p:nvPr>
        </p:nvSpPr>
        <p:spPr/>
        <p:txBody>
          <a:bodyPr/>
          <a:lstStyle/>
          <a:p>
            <a:fld id="{D4F38CA1-385E-403B-A3DD-523F34C78515}" type="datetimeFigureOut">
              <a:rPr lang="zh-TW" altLang="en-US" smtClean="0"/>
              <a:pPr/>
              <a:t>2019/6/26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1D7CE8F-A118-4A05-B84E-EC4A67C0E8F2}" type="slidenum">
              <a:rPr lang="zh-TW" altLang="en-US" smtClean="0"/>
              <a:pPr/>
              <a:t>‹#›</a:t>
            </a:fld>
            <a:endParaRPr lang="zh-TW" altLang="en-US"/>
          </a:p>
        </p:txBody>
      </p:sp>
      <p:sp>
        <p:nvSpPr>
          <p:cNvPr id="11" name="內容版面配置區 10"/>
          <p:cNvSpPr>
            <a:spLocks noGrp="1"/>
          </p:cNvSpPr>
          <p:nvPr>
            <p:ph sz="half" idx="2"/>
          </p:nvPr>
        </p:nvSpPr>
        <p:spPr>
          <a:xfrm>
            <a:off x="1219200" y="2247900"/>
            <a:ext cx="4978400" cy="38862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3" name="內容版面配置區 12"/>
          <p:cNvSpPr>
            <a:spLocks noGrp="1"/>
          </p:cNvSpPr>
          <p:nvPr>
            <p:ph sz="half" idx="4"/>
          </p:nvPr>
        </p:nvSpPr>
        <p:spPr>
          <a:xfrm>
            <a:off x="6604000" y="2247900"/>
            <a:ext cx="4978400" cy="38862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D4F38CA1-385E-403B-A3DD-523F34C78515}" type="datetimeFigureOut">
              <a:rPr lang="zh-TW" altLang="en-US" smtClean="0"/>
              <a:pPr/>
              <a:t>2019/6/26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1D7CE8F-A118-4A05-B84E-EC4A67C0E8F2}" type="slidenum">
              <a:rPr lang="zh-TW" altLang="en-US" smtClean="0"/>
              <a:pPr/>
              <a:t>‹#›</a:t>
            </a:fld>
            <a:endParaRPr lang="zh-TW" alt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4F38CA1-385E-403B-A3DD-523F34C78515}" type="datetimeFigureOut">
              <a:rPr lang="zh-TW" altLang="en-US" smtClean="0"/>
              <a:pPr/>
              <a:t>2019/6/26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1D7CE8F-A118-4A05-B84E-EC4A67C0E8F2}" type="slidenum">
              <a:rPr lang="zh-TW" altLang="en-US" smtClean="0"/>
              <a:pPr/>
              <a:t>‹#›</a:t>
            </a:fld>
            <a:endParaRPr lang="zh-TW"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p:txBody>
          <a:bodyPr/>
          <a:lstStyle>
            <a:lvl1pPr>
              <a:defRPr>
                <a:cs typeface="Arial" charset="0"/>
              </a:defRPr>
            </a:lvl1pPr>
          </a:lstStyle>
          <a:p>
            <a:fld id="{D4F38CA1-385E-403B-A3DD-523F34C78515}" type="datetimeFigureOut">
              <a:rPr lang="zh-TW" altLang="en-US" smtClean="0"/>
              <a:pPr/>
              <a:t>2019/6/26</a:t>
            </a:fld>
            <a:endParaRPr lang="zh-TW" altLang="en-US"/>
          </a:p>
        </p:txBody>
      </p:sp>
      <p:sp>
        <p:nvSpPr>
          <p:cNvPr id="5" name="Rectangle 5"/>
          <p:cNvSpPr>
            <a:spLocks noGrp="1" noChangeArrowheads="1"/>
          </p:cNvSpPr>
          <p:nvPr>
            <p:ph type="ftr" sz="quarter" idx="11"/>
          </p:nvPr>
        </p:nvSpPr>
        <p:spPr/>
        <p:txBody>
          <a:bodyPr/>
          <a:lstStyle>
            <a:lvl1pPr>
              <a:defRPr>
                <a:cs typeface="Arial" charset="0"/>
              </a:defRPr>
            </a:lvl1pPr>
          </a:lstStyle>
          <a:p>
            <a:endParaRPr lang="zh-TW" altLang="en-US"/>
          </a:p>
        </p:txBody>
      </p:sp>
      <p:sp>
        <p:nvSpPr>
          <p:cNvPr id="6" name="Rectangle 6"/>
          <p:cNvSpPr>
            <a:spLocks noGrp="1" noChangeArrowheads="1"/>
          </p:cNvSpPr>
          <p:nvPr>
            <p:ph type="sldNum" sz="quarter" idx="12"/>
          </p:nvPr>
        </p:nvSpPr>
        <p:spPr/>
        <p:txBody>
          <a:bodyPr/>
          <a:lstStyle>
            <a:lvl1pPr>
              <a:defRPr>
                <a:cs typeface="Arial" charset="0"/>
              </a:defRPr>
            </a:lvl1pPr>
          </a:lstStyle>
          <a:p>
            <a:fld id="{F1D7CE8F-A118-4A05-B84E-EC4A67C0E8F2}" type="slidenum">
              <a:rPr lang="zh-TW" altLang="en-US" smtClean="0"/>
              <a:pPr/>
              <a:t>‹#›</a:t>
            </a:fld>
            <a:endParaRPr lang="zh-TW" altLang="en-US"/>
          </a:p>
        </p:txBody>
      </p:sp>
    </p:spTree>
    <p:extLst>
      <p:ext uri="{BB962C8B-B14F-4D97-AF65-F5344CB8AC3E}">
        <p14:creationId xmlns:p14="http://schemas.microsoft.com/office/powerpoint/2010/main" xmlns="" val="2410093322"/>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219200" y="273050"/>
            <a:ext cx="10363200" cy="1143000"/>
          </a:xfrm>
        </p:spPr>
        <p:txBody>
          <a:bodyPr anchor="b" anchorCtr="0"/>
          <a:lstStyle>
            <a:lvl1pPr algn="l">
              <a:buNone/>
              <a:defRPr sz="4000" b="0"/>
            </a:lvl1pPr>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5" name="日期版面配置區 4"/>
          <p:cNvSpPr>
            <a:spLocks noGrp="1"/>
          </p:cNvSpPr>
          <p:nvPr>
            <p:ph type="dt" sz="half" idx="10"/>
          </p:nvPr>
        </p:nvSpPr>
        <p:spPr/>
        <p:txBody>
          <a:bodyPr/>
          <a:lstStyle/>
          <a:p>
            <a:fld id="{D4F38CA1-385E-403B-A3DD-523F34C78515}" type="datetimeFigureOut">
              <a:rPr lang="zh-TW" altLang="en-US" smtClean="0"/>
              <a:pPr/>
              <a:t>2019/6/26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1D7CE8F-A118-4A05-B84E-EC4A67C0E8F2}" type="slidenum">
              <a:rPr lang="zh-TW" altLang="en-US" smtClean="0"/>
              <a:pPr/>
              <a:t>‹#›</a:t>
            </a:fld>
            <a:endParaRPr lang="zh-TW" altLang="en-US"/>
          </a:p>
        </p:txBody>
      </p:sp>
      <p:sp>
        <p:nvSpPr>
          <p:cNvPr id="11" name="內容版面配置區 10"/>
          <p:cNvSpPr>
            <a:spLocks noGrp="1"/>
          </p:cNvSpPr>
          <p:nvPr>
            <p:ph sz="quarter" idx="1"/>
          </p:nvPr>
        </p:nvSpPr>
        <p:spPr>
          <a:xfrm>
            <a:off x="3962400" y="1600200"/>
            <a:ext cx="7620000" cy="44958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zh-TW" altLang="en-US"/>
              <a:t>按一下以編輯母片標題樣式</a:t>
            </a:r>
            <a:endParaRPr kumimoji="0" lang="en-US"/>
          </a:p>
        </p:txBody>
      </p:sp>
      <p:sp>
        <p:nvSpPr>
          <p:cNvPr id="4" name="文字版面配置區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
        <p:nvSpPr>
          <p:cNvPr id="5" name="日期版面配置區 4"/>
          <p:cNvSpPr>
            <a:spLocks noGrp="1"/>
          </p:cNvSpPr>
          <p:nvPr>
            <p:ph type="dt" sz="half" idx="10"/>
          </p:nvPr>
        </p:nvSpPr>
        <p:spPr/>
        <p:txBody>
          <a:bodyPr/>
          <a:lstStyle/>
          <a:p>
            <a:fld id="{D4F38CA1-385E-403B-A3DD-523F34C78515}" type="datetimeFigureOut">
              <a:rPr lang="zh-TW" altLang="en-US" smtClean="0"/>
              <a:pPr/>
              <a:t>2019/6/26</a:t>
            </a:fld>
            <a:endParaRPr lang="zh-TW" altLang="en-US"/>
          </a:p>
        </p:txBody>
      </p:sp>
      <p:sp>
        <p:nvSpPr>
          <p:cNvPr id="6" name="頁尾版面配置區 5"/>
          <p:cNvSpPr>
            <a:spLocks noGrp="1"/>
          </p:cNvSpPr>
          <p:nvPr>
            <p:ph type="ftr" sz="quarter" idx="11"/>
          </p:nvPr>
        </p:nvSpPr>
        <p:spPr>
          <a:xfrm>
            <a:off x="1219200" y="6172200"/>
            <a:ext cx="5181600" cy="457200"/>
          </a:xfrm>
        </p:spPr>
        <p:txBody>
          <a:bodyPr/>
          <a:lstStyle/>
          <a:p>
            <a:endParaRPr lang="zh-TW" altLang="en-US"/>
          </a:p>
        </p:txBody>
      </p:sp>
      <p:sp>
        <p:nvSpPr>
          <p:cNvPr id="7" name="投影片編號版面配置區 6"/>
          <p:cNvSpPr>
            <a:spLocks noGrp="1"/>
          </p:cNvSpPr>
          <p:nvPr>
            <p:ph type="sldNum" sz="quarter" idx="12"/>
          </p:nvPr>
        </p:nvSpPr>
        <p:spPr>
          <a:xfrm>
            <a:off x="195072" y="6208776"/>
            <a:ext cx="609600" cy="457200"/>
          </a:xfrm>
        </p:spPr>
        <p:txBody>
          <a:bodyPr/>
          <a:lstStyle/>
          <a:p>
            <a:fld id="{F1D7CE8F-A118-4A05-B84E-EC4A67C0E8F2}" type="slidenum">
              <a:rPr lang="zh-TW" altLang="en-US" smtClean="0"/>
              <a:pPr/>
              <a:t>‹#›</a:t>
            </a:fld>
            <a:endParaRPr lang="zh-TW" altLang="en-US"/>
          </a:p>
        </p:txBody>
      </p:sp>
      <p:sp>
        <p:nvSpPr>
          <p:cNvPr id="11" name="矩形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91078" y="66675"/>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a:t>按一下圖示以新增圖片</a:t>
            </a:r>
            <a:endParaRPr kumimoji="0" lang="en-US" dirty="0"/>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D4F38CA1-385E-403B-A3DD-523F34C78515}" type="datetimeFigureOut">
              <a:rPr lang="zh-TW" altLang="en-US" smtClean="0"/>
              <a:pPr/>
              <a:t>2019/6/26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1D7CE8F-A118-4A05-B84E-EC4A67C0E8F2}" type="slidenum">
              <a:rPr lang="zh-TW" altLang="en-US" smtClean="0"/>
              <a:pPr/>
              <a:t>‹#›</a:t>
            </a:fld>
            <a:endParaRPr lang="zh-TW" alt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42"/>
            <a:ext cx="2682240"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1219200" y="274640"/>
            <a:ext cx="741680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D4F38CA1-385E-403B-A3DD-523F34C78515}" type="datetimeFigureOut">
              <a:rPr lang="zh-TW" altLang="en-US" smtClean="0"/>
              <a:pPr/>
              <a:t>2019/6/26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1D7CE8F-A118-4A05-B84E-EC4A67C0E8F2}" type="slidenum">
              <a:rPr lang="zh-TW" altLang="en-US" smtClean="0"/>
              <a:pPr/>
              <a:t>‹#›</a:t>
            </a:fld>
            <a:endParaRPr lang="zh-TW" alt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1" y="1484313"/>
            <a:ext cx="542501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237818" y="1484313"/>
            <a:ext cx="5427133"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p:txBody>
          <a:bodyPr/>
          <a:lstStyle>
            <a:lvl1pPr>
              <a:defRPr>
                <a:cs typeface="Arial" charset="0"/>
              </a:defRPr>
            </a:lvl1pPr>
          </a:lstStyle>
          <a:p>
            <a:fld id="{D4F38CA1-385E-403B-A3DD-523F34C78515}" type="datetimeFigureOut">
              <a:rPr lang="zh-TW" altLang="en-US" smtClean="0"/>
              <a:pPr/>
              <a:t>2019/6/26</a:t>
            </a:fld>
            <a:endParaRPr lang="zh-TW" altLang="en-US"/>
          </a:p>
        </p:txBody>
      </p:sp>
      <p:sp>
        <p:nvSpPr>
          <p:cNvPr id="6" name="Rectangle 5"/>
          <p:cNvSpPr>
            <a:spLocks noGrp="1" noChangeArrowheads="1"/>
          </p:cNvSpPr>
          <p:nvPr>
            <p:ph type="ftr" sz="quarter" idx="11"/>
          </p:nvPr>
        </p:nvSpPr>
        <p:spPr/>
        <p:txBody>
          <a:bodyPr/>
          <a:lstStyle>
            <a:lvl1pPr>
              <a:defRPr>
                <a:cs typeface="Arial" charset="0"/>
              </a:defRPr>
            </a:lvl1pPr>
          </a:lstStyle>
          <a:p>
            <a:endParaRPr lang="zh-TW" altLang="en-US"/>
          </a:p>
        </p:txBody>
      </p:sp>
      <p:sp>
        <p:nvSpPr>
          <p:cNvPr id="7" name="Rectangle 6"/>
          <p:cNvSpPr>
            <a:spLocks noGrp="1" noChangeArrowheads="1"/>
          </p:cNvSpPr>
          <p:nvPr>
            <p:ph type="sldNum" sz="quarter" idx="12"/>
          </p:nvPr>
        </p:nvSpPr>
        <p:spPr/>
        <p:txBody>
          <a:bodyPr/>
          <a:lstStyle>
            <a:lvl1pPr>
              <a:defRPr>
                <a:cs typeface="Arial" charset="0"/>
              </a:defRPr>
            </a:lvl1pPr>
          </a:lstStyle>
          <a:p>
            <a:fld id="{F1D7CE8F-A118-4A05-B84E-EC4A67C0E8F2}" type="slidenum">
              <a:rPr lang="zh-TW" altLang="en-US" smtClean="0"/>
              <a:pPr/>
              <a:t>‹#›</a:t>
            </a:fld>
            <a:endParaRPr lang="zh-TW" altLang="en-US"/>
          </a:p>
        </p:txBody>
      </p:sp>
    </p:spTree>
    <p:extLst>
      <p:ext uri="{BB962C8B-B14F-4D97-AF65-F5344CB8AC3E}">
        <p14:creationId xmlns:p14="http://schemas.microsoft.com/office/powerpoint/2010/main" xmlns="" val="292853542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p:txBody>
          <a:bodyPr/>
          <a:lstStyle>
            <a:lvl1pPr>
              <a:defRPr>
                <a:cs typeface="Arial" charset="0"/>
              </a:defRPr>
            </a:lvl1pPr>
          </a:lstStyle>
          <a:p>
            <a:fld id="{D4F38CA1-385E-403B-A3DD-523F34C78515}" type="datetimeFigureOut">
              <a:rPr lang="zh-TW" altLang="en-US" smtClean="0"/>
              <a:pPr/>
              <a:t>2019/6/26</a:t>
            </a:fld>
            <a:endParaRPr lang="zh-TW" altLang="en-US"/>
          </a:p>
        </p:txBody>
      </p:sp>
      <p:sp>
        <p:nvSpPr>
          <p:cNvPr id="8" name="Rectangle 5"/>
          <p:cNvSpPr>
            <a:spLocks noGrp="1" noChangeArrowheads="1"/>
          </p:cNvSpPr>
          <p:nvPr>
            <p:ph type="ftr" sz="quarter" idx="11"/>
          </p:nvPr>
        </p:nvSpPr>
        <p:spPr/>
        <p:txBody>
          <a:bodyPr/>
          <a:lstStyle>
            <a:lvl1pPr>
              <a:defRPr>
                <a:cs typeface="Arial" charset="0"/>
              </a:defRPr>
            </a:lvl1pPr>
          </a:lstStyle>
          <a:p>
            <a:endParaRPr lang="zh-TW" altLang="en-US"/>
          </a:p>
        </p:txBody>
      </p:sp>
      <p:sp>
        <p:nvSpPr>
          <p:cNvPr id="9" name="Rectangle 6"/>
          <p:cNvSpPr>
            <a:spLocks noGrp="1" noChangeArrowheads="1"/>
          </p:cNvSpPr>
          <p:nvPr>
            <p:ph type="sldNum" sz="quarter" idx="12"/>
          </p:nvPr>
        </p:nvSpPr>
        <p:spPr/>
        <p:txBody>
          <a:bodyPr/>
          <a:lstStyle>
            <a:lvl1pPr>
              <a:defRPr>
                <a:cs typeface="Arial" charset="0"/>
              </a:defRPr>
            </a:lvl1pPr>
          </a:lstStyle>
          <a:p>
            <a:fld id="{F1D7CE8F-A118-4A05-B84E-EC4A67C0E8F2}" type="slidenum">
              <a:rPr lang="zh-TW" altLang="en-US" smtClean="0"/>
              <a:pPr/>
              <a:t>‹#›</a:t>
            </a:fld>
            <a:endParaRPr lang="zh-TW" altLang="en-US"/>
          </a:p>
        </p:txBody>
      </p:sp>
    </p:spTree>
    <p:extLst>
      <p:ext uri="{BB962C8B-B14F-4D97-AF65-F5344CB8AC3E}">
        <p14:creationId xmlns:p14="http://schemas.microsoft.com/office/powerpoint/2010/main" xmlns="" val="266792872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p:txBody>
          <a:bodyPr/>
          <a:lstStyle>
            <a:lvl1pPr>
              <a:defRPr>
                <a:cs typeface="Arial" charset="0"/>
              </a:defRPr>
            </a:lvl1pPr>
          </a:lstStyle>
          <a:p>
            <a:fld id="{D4F38CA1-385E-403B-A3DD-523F34C78515}" type="datetimeFigureOut">
              <a:rPr lang="zh-TW" altLang="en-US" smtClean="0"/>
              <a:pPr/>
              <a:t>2019/6/26</a:t>
            </a:fld>
            <a:endParaRPr lang="zh-TW" altLang="en-US"/>
          </a:p>
        </p:txBody>
      </p:sp>
      <p:sp>
        <p:nvSpPr>
          <p:cNvPr id="4" name="Rectangle 5"/>
          <p:cNvSpPr>
            <a:spLocks noGrp="1" noChangeArrowheads="1"/>
          </p:cNvSpPr>
          <p:nvPr>
            <p:ph type="ftr" sz="quarter" idx="11"/>
          </p:nvPr>
        </p:nvSpPr>
        <p:spPr/>
        <p:txBody>
          <a:bodyPr/>
          <a:lstStyle>
            <a:lvl1pPr>
              <a:defRPr>
                <a:cs typeface="Arial" charset="0"/>
              </a:defRPr>
            </a:lvl1pPr>
          </a:lstStyle>
          <a:p>
            <a:endParaRPr lang="zh-TW" altLang="en-US"/>
          </a:p>
        </p:txBody>
      </p:sp>
      <p:sp>
        <p:nvSpPr>
          <p:cNvPr id="5" name="Rectangle 6"/>
          <p:cNvSpPr>
            <a:spLocks noGrp="1" noChangeArrowheads="1"/>
          </p:cNvSpPr>
          <p:nvPr>
            <p:ph type="sldNum" sz="quarter" idx="12"/>
          </p:nvPr>
        </p:nvSpPr>
        <p:spPr/>
        <p:txBody>
          <a:bodyPr/>
          <a:lstStyle>
            <a:lvl1pPr>
              <a:defRPr>
                <a:cs typeface="Arial" charset="0"/>
              </a:defRPr>
            </a:lvl1pPr>
          </a:lstStyle>
          <a:p>
            <a:fld id="{F1D7CE8F-A118-4A05-B84E-EC4A67C0E8F2}" type="slidenum">
              <a:rPr lang="zh-TW" altLang="en-US" smtClean="0"/>
              <a:pPr/>
              <a:t>‹#›</a:t>
            </a:fld>
            <a:endParaRPr lang="zh-TW" altLang="en-US"/>
          </a:p>
        </p:txBody>
      </p:sp>
    </p:spTree>
    <p:extLst>
      <p:ext uri="{BB962C8B-B14F-4D97-AF65-F5344CB8AC3E}">
        <p14:creationId xmlns:p14="http://schemas.microsoft.com/office/powerpoint/2010/main" xmlns="" val="370955874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fld id="{D4F38CA1-385E-403B-A3DD-523F34C78515}" type="datetimeFigureOut">
              <a:rPr lang="zh-TW" altLang="en-US" smtClean="0"/>
              <a:pPr/>
              <a:t>2019/6/26</a:t>
            </a:fld>
            <a:endParaRPr lang="zh-TW" altLang="en-US"/>
          </a:p>
        </p:txBody>
      </p:sp>
      <p:sp>
        <p:nvSpPr>
          <p:cNvPr id="3" name="Rectangle 5"/>
          <p:cNvSpPr>
            <a:spLocks noGrp="1" noChangeArrowheads="1"/>
          </p:cNvSpPr>
          <p:nvPr>
            <p:ph type="ftr" sz="quarter" idx="11"/>
          </p:nvPr>
        </p:nvSpPr>
        <p:spPr/>
        <p:txBody>
          <a:bodyPr/>
          <a:lstStyle>
            <a:lvl1pPr>
              <a:defRPr>
                <a:cs typeface="Arial" charset="0"/>
              </a:defRPr>
            </a:lvl1pPr>
          </a:lstStyle>
          <a:p>
            <a:endParaRPr lang="zh-TW" altLang="en-US"/>
          </a:p>
        </p:txBody>
      </p:sp>
      <p:sp>
        <p:nvSpPr>
          <p:cNvPr id="4" name="Rectangle 6"/>
          <p:cNvSpPr>
            <a:spLocks noGrp="1" noChangeArrowheads="1"/>
          </p:cNvSpPr>
          <p:nvPr>
            <p:ph type="sldNum" sz="quarter" idx="12"/>
          </p:nvPr>
        </p:nvSpPr>
        <p:spPr/>
        <p:txBody>
          <a:bodyPr/>
          <a:lstStyle>
            <a:lvl1pPr>
              <a:defRPr>
                <a:cs typeface="Arial" charset="0"/>
              </a:defRPr>
            </a:lvl1pPr>
          </a:lstStyle>
          <a:p>
            <a:fld id="{F1D7CE8F-A118-4A05-B84E-EC4A67C0E8F2}" type="slidenum">
              <a:rPr lang="zh-TW" altLang="en-US" smtClean="0"/>
              <a:pPr/>
              <a:t>‹#›</a:t>
            </a:fld>
            <a:endParaRPr lang="zh-TW" altLang="en-US"/>
          </a:p>
        </p:txBody>
      </p:sp>
    </p:spTree>
    <p:extLst>
      <p:ext uri="{BB962C8B-B14F-4D97-AF65-F5344CB8AC3E}">
        <p14:creationId xmlns:p14="http://schemas.microsoft.com/office/powerpoint/2010/main" xmlns="" val="96211772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p:txBody>
          <a:bodyPr/>
          <a:lstStyle>
            <a:lvl1pPr>
              <a:defRPr>
                <a:cs typeface="Arial" charset="0"/>
              </a:defRPr>
            </a:lvl1pPr>
          </a:lstStyle>
          <a:p>
            <a:fld id="{D4F38CA1-385E-403B-A3DD-523F34C78515}" type="datetimeFigureOut">
              <a:rPr lang="zh-TW" altLang="en-US" smtClean="0"/>
              <a:pPr/>
              <a:t>2019/6/26</a:t>
            </a:fld>
            <a:endParaRPr lang="zh-TW" altLang="en-US"/>
          </a:p>
        </p:txBody>
      </p:sp>
      <p:sp>
        <p:nvSpPr>
          <p:cNvPr id="6" name="Rectangle 5"/>
          <p:cNvSpPr>
            <a:spLocks noGrp="1" noChangeArrowheads="1"/>
          </p:cNvSpPr>
          <p:nvPr>
            <p:ph type="ftr" sz="quarter" idx="11"/>
          </p:nvPr>
        </p:nvSpPr>
        <p:spPr/>
        <p:txBody>
          <a:bodyPr/>
          <a:lstStyle>
            <a:lvl1pPr>
              <a:defRPr>
                <a:cs typeface="Arial" charset="0"/>
              </a:defRPr>
            </a:lvl1pPr>
          </a:lstStyle>
          <a:p>
            <a:endParaRPr lang="zh-TW" altLang="en-US"/>
          </a:p>
        </p:txBody>
      </p:sp>
      <p:sp>
        <p:nvSpPr>
          <p:cNvPr id="7" name="Rectangle 6"/>
          <p:cNvSpPr>
            <a:spLocks noGrp="1" noChangeArrowheads="1"/>
          </p:cNvSpPr>
          <p:nvPr>
            <p:ph type="sldNum" sz="quarter" idx="12"/>
          </p:nvPr>
        </p:nvSpPr>
        <p:spPr/>
        <p:txBody>
          <a:bodyPr/>
          <a:lstStyle>
            <a:lvl1pPr>
              <a:defRPr>
                <a:cs typeface="Arial" charset="0"/>
              </a:defRPr>
            </a:lvl1pPr>
          </a:lstStyle>
          <a:p>
            <a:fld id="{F1D7CE8F-A118-4A05-B84E-EC4A67C0E8F2}" type="slidenum">
              <a:rPr lang="zh-TW" altLang="en-US" smtClean="0"/>
              <a:pPr/>
              <a:t>‹#›</a:t>
            </a:fld>
            <a:endParaRPr lang="zh-TW" altLang="en-US"/>
          </a:p>
        </p:txBody>
      </p:sp>
    </p:spTree>
    <p:extLst>
      <p:ext uri="{BB962C8B-B14F-4D97-AF65-F5344CB8AC3E}">
        <p14:creationId xmlns:p14="http://schemas.microsoft.com/office/powerpoint/2010/main" xmlns="" val="412914076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p:txBody>
          <a:bodyPr/>
          <a:lstStyle>
            <a:lvl1pPr>
              <a:defRPr>
                <a:cs typeface="Arial" charset="0"/>
              </a:defRPr>
            </a:lvl1pPr>
          </a:lstStyle>
          <a:p>
            <a:fld id="{D4F38CA1-385E-403B-A3DD-523F34C78515}" type="datetimeFigureOut">
              <a:rPr lang="zh-TW" altLang="en-US" smtClean="0"/>
              <a:pPr/>
              <a:t>2019/6/26</a:t>
            </a:fld>
            <a:endParaRPr lang="zh-TW" altLang="en-US"/>
          </a:p>
        </p:txBody>
      </p:sp>
      <p:sp>
        <p:nvSpPr>
          <p:cNvPr id="6" name="Rectangle 5"/>
          <p:cNvSpPr>
            <a:spLocks noGrp="1" noChangeArrowheads="1"/>
          </p:cNvSpPr>
          <p:nvPr>
            <p:ph type="ftr" sz="quarter" idx="11"/>
          </p:nvPr>
        </p:nvSpPr>
        <p:spPr/>
        <p:txBody>
          <a:bodyPr/>
          <a:lstStyle>
            <a:lvl1pPr>
              <a:defRPr>
                <a:cs typeface="Arial" charset="0"/>
              </a:defRPr>
            </a:lvl1pPr>
          </a:lstStyle>
          <a:p>
            <a:endParaRPr lang="zh-TW" altLang="en-US"/>
          </a:p>
        </p:txBody>
      </p:sp>
      <p:sp>
        <p:nvSpPr>
          <p:cNvPr id="7" name="Rectangle 6"/>
          <p:cNvSpPr>
            <a:spLocks noGrp="1" noChangeArrowheads="1"/>
          </p:cNvSpPr>
          <p:nvPr>
            <p:ph type="sldNum" sz="quarter" idx="12"/>
          </p:nvPr>
        </p:nvSpPr>
        <p:spPr/>
        <p:txBody>
          <a:bodyPr/>
          <a:lstStyle>
            <a:lvl1pPr>
              <a:defRPr>
                <a:cs typeface="Arial" charset="0"/>
              </a:defRPr>
            </a:lvl1pPr>
          </a:lstStyle>
          <a:p>
            <a:fld id="{F1D7CE8F-A118-4A05-B84E-EC4A67C0E8F2}" type="slidenum">
              <a:rPr lang="zh-TW" altLang="en-US" smtClean="0"/>
              <a:pPr/>
              <a:t>‹#›</a:t>
            </a:fld>
            <a:endParaRPr lang="zh-TW" altLang="en-US"/>
          </a:p>
        </p:txBody>
      </p:sp>
    </p:spTree>
    <p:extLst>
      <p:ext uri="{BB962C8B-B14F-4D97-AF65-F5344CB8AC3E}">
        <p14:creationId xmlns:p14="http://schemas.microsoft.com/office/powerpoint/2010/main" xmlns="" val="13257543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4233" y="1"/>
            <a:ext cx="12192000" cy="1196975"/>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zh-TW" altLang="en-US">
              <a:solidFill>
                <a:srgbClr val="003366"/>
              </a:solidFill>
              <a:ea typeface="新細明體" pitchFamily="18" charset="-120"/>
            </a:endParaRPr>
          </a:p>
        </p:txBody>
      </p:sp>
      <p:sp>
        <p:nvSpPr>
          <p:cNvPr id="1027" name="Rectangle 10"/>
          <p:cNvSpPr>
            <a:spLocks noChangeArrowheads="1"/>
          </p:cNvSpPr>
          <p:nvPr/>
        </p:nvSpPr>
        <p:spPr bwMode="auto">
          <a:xfrm>
            <a:off x="-4233" y="1089025"/>
            <a:ext cx="12196233" cy="21590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zh-TW" altLang="en-US">
              <a:solidFill>
                <a:srgbClr val="003366"/>
              </a:solidFill>
              <a:ea typeface="新細明體" pitchFamily="18" charset="-120"/>
            </a:endParaRPr>
          </a:p>
        </p:txBody>
      </p:sp>
      <p:sp>
        <p:nvSpPr>
          <p:cNvPr id="1028" name="Rectangle 2"/>
          <p:cNvSpPr>
            <a:spLocks noGrp="1" noChangeArrowheads="1"/>
          </p:cNvSpPr>
          <p:nvPr>
            <p:ph type="title"/>
          </p:nvPr>
        </p:nvSpPr>
        <p:spPr bwMode="auto">
          <a:xfrm>
            <a:off x="609601" y="260351"/>
            <a:ext cx="11055351" cy="72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1029" name="Rectangle 3"/>
          <p:cNvSpPr>
            <a:spLocks noGrp="1" noChangeArrowheads="1"/>
          </p:cNvSpPr>
          <p:nvPr>
            <p:ph type="body" idx="1"/>
          </p:nvPr>
        </p:nvSpPr>
        <p:spPr bwMode="auto">
          <a:xfrm>
            <a:off x="609601" y="1484313"/>
            <a:ext cx="11055351"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1030" name="Rectangle 11"/>
          <p:cNvSpPr>
            <a:spLocks noChangeArrowheads="1"/>
          </p:cNvSpPr>
          <p:nvPr/>
        </p:nvSpPr>
        <p:spPr bwMode="auto">
          <a:xfrm>
            <a:off x="0" y="6605588"/>
            <a:ext cx="12185651" cy="2778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zh-TW" altLang="en-US">
              <a:solidFill>
                <a:srgbClr val="003366"/>
              </a:solidFill>
              <a:ea typeface="新細明體" pitchFamily="18" charset="-120"/>
            </a:endParaRPr>
          </a:p>
        </p:txBody>
      </p:sp>
      <p:sp>
        <p:nvSpPr>
          <p:cNvPr id="2" name="Rectangle 4"/>
          <p:cNvSpPr>
            <a:spLocks noGrp="1" noChangeArrowheads="1"/>
          </p:cNvSpPr>
          <p:nvPr>
            <p:ph type="dt" sz="half" idx="2"/>
          </p:nvPr>
        </p:nvSpPr>
        <p:spPr bwMode="auto">
          <a:xfrm>
            <a:off x="609600" y="6561138"/>
            <a:ext cx="28448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solidFill>
                  <a:srgbClr val="2E4C6B"/>
                </a:solidFill>
                <a:ea typeface="新細明體" charset="-120"/>
                <a:cs typeface="Arial"/>
              </a:defRPr>
            </a:lvl1pPr>
          </a:lstStyle>
          <a:p>
            <a:fld id="{D4F38CA1-385E-403B-A3DD-523F34C78515}" type="datetimeFigureOut">
              <a:rPr lang="zh-TW" altLang="en-US" smtClean="0"/>
              <a:pPr/>
              <a:t>2019/6/26</a:t>
            </a:fld>
            <a:endParaRPr lang="zh-TW" altLang="en-US"/>
          </a:p>
        </p:txBody>
      </p:sp>
      <p:sp>
        <p:nvSpPr>
          <p:cNvPr id="3" name="Rectangle 5"/>
          <p:cNvSpPr>
            <a:spLocks noGrp="1" noChangeArrowheads="1"/>
          </p:cNvSpPr>
          <p:nvPr>
            <p:ph type="ftr" sz="quarter" idx="3"/>
          </p:nvPr>
        </p:nvSpPr>
        <p:spPr bwMode="auto">
          <a:xfrm>
            <a:off x="4165600" y="6561138"/>
            <a:ext cx="38608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a:solidFill>
                  <a:srgbClr val="2E4C6B"/>
                </a:solidFill>
                <a:ea typeface="新細明體" charset="-120"/>
                <a:cs typeface="Arial"/>
              </a:defRPr>
            </a:lvl1pPr>
          </a:lstStyle>
          <a:p>
            <a:endParaRPr lang="zh-TW" altLang="en-US"/>
          </a:p>
        </p:txBody>
      </p:sp>
      <p:sp>
        <p:nvSpPr>
          <p:cNvPr id="4" name="Rectangle 6"/>
          <p:cNvSpPr>
            <a:spLocks noGrp="1" noChangeArrowheads="1"/>
          </p:cNvSpPr>
          <p:nvPr>
            <p:ph type="sldNum" sz="quarter" idx="4"/>
          </p:nvPr>
        </p:nvSpPr>
        <p:spPr bwMode="auto">
          <a:xfrm>
            <a:off x="8737600" y="6561138"/>
            <a:ext cx="28448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solidFill>
                  <a:srgbClr val="2E4C6B"/>
                </a:solidFill>
                <a:ea typeface="新細明體" charset="-120"/>
                <a:cs typeface="Arial"/>
              </a:defRPr>
            </a:lvl1pPr>
          </a:lstStyle>
          <a:p>
            <a:fld id="{F1D7CE8F-A118-4A05-B84E-EC4A67C0E8F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cs typeface="Arial" charset="0"/>
        </a:defRPr>
      </a:lvl2pPr>
      <a:lvl3pPr algn="l" rtl="0" eaLnBrk="1" fontAlgn="base" hangingPunct="1">
        <a:spcBef>
          <a:spcPct val="0"/>
        </a:spcBef>
        <a:spcAft>
          <a:spcPct val="0"/>
        </a:spcAft>
        <a:defRPr sz="3600">
          <a:solidFill>
            <a:schemeClr val="tx2"/>
          </a:solidFill>
          <a:latin typeface="Arial" charset="0"/>
          <a:cs typeface="Arial" charset="0"/>
        </a:defRPr>
      </a:lvl3pPr>
      <a:lvl4pPr algn="l" rtl="0" eaLnBrk="1" fontAlgn="base" hangingPunct="1">
        <a:spcBef>
          <a:spcPct val="0"/>
        </a:spcBef>
        <a:spcAft>
          <a:spcPct val="0"/>
        </a:spcAft>
        <a:defRPr sz="3600">
          <a:solidFill>
            <a:schemeClr val="tx2"/>
          </a:solidFill>
          <a:latin typeface="Arial" charset="0"/>
          <a:cs typeface="Arial" charset="0"/>
        </a:defRPr>
      </a:lvl4pPr>
      <a:lvl5pPr algn="l" rtl="0" eaLnBrk="1" fontAlgn="base" hangingPunct="1">
        <a:spcBef>
          <a:spcPct val="0"/>
        </a:spcBef>
        <a:spcAft>
          <a:spcPct val="0"/>
        </a:spcAft>
        <a:defRPr sz="3600">
          <a:solidFill>
            <a:schemeClr val="tx2"/>
          </a:solidFill>
          <a:latin typeface="Arial" charset="0"/>
          <a:cs typeface="Arial" charset="0"/>
        </a:defRPr>
      </a:lvl5pPr>
      <a:lvl6pPr marL="457200" algn="l" rtl="0" eaLnBrk="1" fontAlgn="base" hangingPunct="1">
        <a:spcBef>
          <a:spcPct val="0"/>
        </a:spcBef>
        <a:spcAft>
          <a:spcPct val="0"/>
        </a:spcAft>
        <a:defRPr sz="3600">
          <a:solidFill>
            <a:schemeClr val="tx2"/>
          </a:solidFill>
          <a:latin typeface="Arial" charset="0"/>
          <a:cs typeface="Arial" charset="0"/>
        </a:defRPr>
      </a:lvl6pPr>
      <a:lvl7pPr marL="914400" algn="l" rtl="0" eaLnBrk="1" fontAlgn="base" hangingPunct="1">
        <a:spcBef>
          <a:spcPct val="0"/>
        </a:spcBef>
        <a:spcAft>
          <a:spcPct val="0"/>
        </a:spcAft>
        <a:defRPr sz="3600">
          <a:solidFill>
            <a:schemeClr val="tx2"/>
          </a:solidFill>
          <a:latin typeface="Arial" charset="0"/>
          <a:cs typeface="Arial" charset="0"/>
        </a:defRPr>
      </a:lvl7pPr>
      <a:lvl8pPr marL="1371600" algn="l" rtl="0" eaLnBrk="1" fontAlgn="base" hangingPunct="1">
        <a:spcBef>
          <a:spcPct val="0"/>
        </a:spcBef>
        <a:spcAft>
          <a:spcPct val="0"/>
        </a:spcAft>
        <a:defRPr sz="3600">
          <a:solidFill>
            <a:schemeClr val="tx2"/>
          </a:solidFill>
          <a:latin typeface="Arial" charset="0"/>
          <a:cs typeface="Arial" charset="0"/>
        </a:defRPr>
      </a:lvl8pPr>
      <a:lvl9pPr marL="1828800" algn="l" rtl="0" eaLnBrk="1" fontAlgn="base" hangingPunct="1">
        <a:spcBef>
          <a:spcPct val="0"/>
        </a:spcBef>
        <a:spcAft>
          <a:spcPct val="0"/>
        </a:spcAft>
        <a:defRPr sz="36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cs typeface="+mn-cs"/>
        </a:defRPr>
      </a:lvl2pPr>
      <a:lvl3pPr marL="1143000" indent="-228600" algn="l" rtl="0" eaLnBrk="1" fontAlgn="base" hangingPunct="1">
        <a:spcBef>
          <a:spcPct val="20000"/>
        </a:spcBef>
        <a:spcAft>
          <a:spcPct val="0"/>
        </a:spcAft>
        <a:buChar char="•"/>
        <a:defRPr sz="2400">
          <a:solidFill>
            <a:schemeClr val="bg1"/>
          </a:solidFill>
          <a:latin typeface="+mn-lt"/>
          <a:cs typeface="+mn-cs"/>
        </a:defRPr>
      </a:lvl3pPr>
      <a:lvl4pPr marL="1600200"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4233" y="3"/>
            <a:ext cx="12192000" cy="1196975"/>
          </a:xfrm>
          <a:prstGeom prst="rect">
            <a:avLst/>
          </a:prstGeom>
          <a:solidFill>
            <a:schemeClr val="accent1"/>
          </a:solidFill>
          <a:ln>
            <a:noFill/>
          </a:ln>
          <a:effectLs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zh-TW" altLang="en-US">
              <a:solidFill>
                <a:srgbClr val="003366"/>
              </a:solidFill>
              <a:ea typeface="新細明體" pitchFamily="18" charset="-120"/>
            </a:endParaRPr>
          </a:p>
        </p:txBody>
      </p:sp>
      <p:sp>
        <p:nvSpPr>
          <p:cNvPr id="1027" name="Rectangle 10"/>
          <p:cNvSpPr>
            <a:spLocks noChangeArrowheads="1"/>
          </p:cNvSpPr>
          <p:nvPr/>
        </p:nvSpPr>
        <p:spPr bwMode="auto">
          <a:xfrm>
            <a:off x="-4233" y="1089025"/>
            <a:ext cx="12196233" cy="215900"/>
          </a:xfrm>
          <a:prstGeom prst="rect">
            <a:avLst/>
          </a:prstGeom>
          <a:solidFill>
            <a:schemeClr val="bg2"/>
          </a:solidFill>
          <a:ln>
            <a:noFill/>
          </a:ln>
          <a:effectLs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zh-TW" altLang="en-US">
              <a:solidFill>
                <a:srgbClr val="003366"/>
              </a:solidFill>
              <a:ea typeface="新細明體" pitchFamily="18" charset="-120"/>
            </a:endParaRPr>
          </a:p>
        </p:txBody>
      </p:sp>
      <p:sp>
        <p:nvSpPr>
          <p:cNvPr id="1028" name="Rectangle 2"/>
          <p:cNvSpPr>
            <a:spLocks noGrp="1" noChangeArrowheads="1"/>
          </p:cNvSpPr>
          <p:nvPr>
            <p:ph type="title"/>
          </p:nvPr>
        </p:nvSpPr>
        <p:spPr bwMode="auto">
          <a:xfrm>
            <a:off x="609602" y="260353"/>
            <a:ext cx="11055351"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1029" name="Rectangle 3"/>
          <p:cNvSpPr>
            <a:spLocks noGrp="1" noChangeArrowheads="1"/>
          </p:cNvSpPr>
          <p:nvPr>
            <p:ph type="body" idx="1"/>
          </p:nvPr>
        </p:nvSpPr>
        <p:spPr bwMode="auto">
          <a:xfrm>
            <a:off x="609602" y="1484313"/>
            <a:ext cx="11055351"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1030" name="Rectangle 11"/>
          <p:cNvSpPr>
            <a:spLocks noChangeArrowheads="1"/>
          </p:cNvSpPr>
          <p:nvPr/>
        </p:nvSpPr>
        <p:spPr bwMode="auto">
          <a:xfrm>
            <a:off x="1" y="6605588"/>
            <a:ext cx="12185651" cy="277812"/>
          </a:xfrm>
          <a:prstGeom prst="rect">
            <a:avLst/>
          </a:prstGeom>
          <a:solidFill>
            <a:schemeClr val="bg2"/>
          </a:solidFill>
          <a:ln>
            <a:noFill/>
          </a:ln>
          <a:effectLs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zh-TW" altLang="en-US">
              <a:solidFill>
                <a:srgbClr val="003366"/>
              </a:solidFill>
              <a:ea typeface="新細明體" pitchFamily="18" charset="-120"/>
            </a:endParaRPr>
          </a:p>
        </p:txBody>
      </p:sp>
      <p:sp>
        <p:nvSpPr>
          <p:cNvPr id="2" name="Rectangle 4"/>
          <p:cNvSpPr>
            <a:spLocks noGrp="1" noChangeArrowheads="1"/>
          </p:cNvSpPr>
          <p:nvPr>
            <p:ph type="dt" sz="half" idx="2"/>
          </p:nvPr>
        </p:nvSpPr>
        <p:spPr bwMode="auto">
          <a:xfrm>
            <a:off x="609600" y="6561138"/>
            <a:ext cx="2844800" cy="2794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kumimoji="0" sz="1400">
                <a:solidFill>
                  <a:srgbClr val="2E4C6B"/>
                </a:solidFill>
                <a:ea typeface="新細明體" charset="-120"/>
                <a:cs typeface="Arial"/>
              </a:defRPr>
            </a:lvl1pPr>
          </a:lstStyle>
          <a:p>
            <a:pPr>
              <a:defRPr/>
            </a:pPr>
            <a:endParaRPr lang="en-US" altLang="zh-TW" dirty="0"/>
          </a:p>
        </p:txBody>
      </p:sp>
      <p:sp>
        <p:nvSpPr>
          <p:cNvPr id="3" name="Rectangle 5"/>
          <p:cNvSpPr>
            <a:spLocks noGrp="1" noChangeArrowheads="1"/>
          </p:cNvSpPr>
          <p:nvPr>
            <p:ph type="ftr" sz="quarter" idx="3"/>
          </p:nvPr>
        </p:nvSpPr>
        <p:spPr bwMode="auto">
          <a:xfrm>
            <a:off x="4165600" y="6561138"/>
            <a:ext cx="3860800" cy="2794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kumimoji="0" sz="1400">
                <a:solidFill>
                  <a:srgbClr val="2E4C6B"/>
                </a:solidFill>
                <a:ea typeface="新細明體" charset="-120"/>
                <a:cs typeface="Arial"/>
              </a:defRPr>
            </a:lvl1pPr>
          </a:lstStyle>
          <a:p>
            <a:pPr>
              <a:defRPr/>
            </a:pPr>
            <a:endParaRPr lang="en-US" altLang="zh-TW" dirty="0"/>
          </a:p>
        </p:txBody>
      </p:sp>
      <p:sp>
        <p:nvSpPr>
          <p:cNvPr id="4" name="Rectangle 6"/>
          <p:cNvSpPr>
            <a:spLocks noGrp="1" noChangeArrowheads="1"/>
          </p:cNvSpPr>
          <p:nvPr>
            <p:ph type="sldNum" sz="quarter" idx="4"/>
          </p:nvPr>
        </p:nvSpPr>
        <p:spPr bwMode="auto">
          <a:xfrm>
            <a:off x="8737600" y="6561138"/>
            <a:ext cx="2844800" cy="2794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kumimoji="0" sz="1400">
                <a:solidFill>
                  <a:srgbClr val="2E4C6B"/>
                </a:solidFill>
                <a:ea typeface="新細明體" charset="-120"/>
                <a:cs typeface="Arial"/>
              </a:defRPr>
            </a:lvl1pPr>
          </a:lstStyle>
          <a:p>
            <a:pPr>
              <a:defRPr/>
            </a:pPr>
            <a:fld id="{24099A7D-C4A3-442E-AF1E-76A4E248C2B6}" type="slidenum">
              <a:rPr lang="en-US" altLang="zh-TW"/>
              <a:pPr>
                <a:defRPr/>
              </a:pPr>
              <a:t>‹#›</a:t>
            </a:fld>
            <a:endParaRPr lang="en-US" altLang="zh-TW" dirty="0"/>
          </a:p>
        </p:txBody>
      </p:sp>
    </p:spTree>
    <p:extLst>
      <p:ext uri="{BB962C8B-B14F-4D97-AF65-F5344CB8AC3E}">
        <p14:creationId xmlns:p14="http://schemas.microsoft.com/office/powerpoint/2010/main" xmlns="" val="1346829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cs typeface="Arial" charset="0"/>
        </a:defRPr>
      </a:lvl2pPr>
      <a:lvl3pPr algn="l" rtl="0" eaLnBrk="1" fontAlgn="base" hangingPunct="1">
        <a:spcBef>
          <a:spcPct val="0"/>
        </a:spcBef>
        <a:spcAft>
          <a:spcPct val="0"/>
        </a:spcAft>
        <a:defRPr sz="3600">
          <a:solidFill>
            <a:schemeClr val="tx2"/>
          </a:solidFill>
          <a:latin typeface="Arial" charset="0"/>
          <a:cs typeface="Arial" charset="0"/>
        </a:defRPr>
      </a:lvl3pPr>
      <a:lvl4pPr algn="l" rtl="0" eaLnBrk="1" fontAlgn="base" hangingPunct="1">
        <a:spcBef>
          <a:spcPct val="0"/>
        </a:spcBef>
        <a:spcAft>
          <a:spcPct val="0"/>
        </a:spcAft>
        <a:defRPr sz="3600">
          <a:solidFill>
            <a:schemeClr val="tx2"/>
          </a:solidFill>
          <a:latin typeface="Arial" charset="0"/>
          <a:cs typeface="Arial" charset="0"/>
        </a:defRPr>
      </a:lvl4pPr>
      <a:lvl5pPr algn="l" rtl="0" eaLnBrk="1" fontAlgn="base" hangingPunct="1">
        <a:spcBef>
          <a:spcPct val="0"/>
        </a:spcBef>
        <a:spcAft>
          <a:spcPct val="0"/>
        </a:spcAft>
        <a:defRPr sz="3600">
          <a:solidFill>
            <a:schemeClr val="tx2"/>
          </a:solidFill>
          <a:latin typeface="Arial" charset="0"/>
          <a:cs typeface="Arial" charset="0"/>
        </a:defRPr>
      </a:lvl5pPr>
      <a:lvl6pPr marL="457200" algn="l" rtl="0" eaLnBrk="1" fontAlgn="base" hangingPunct="1">
        <a:spcBef>
          <a:spcPct val="0"/>
        </a:spcBef>
        <a:spcAft>
          <a:spcPct val="0"/>
        </a:spcAft>
        <a:defRPr sz="3600">
          <a:solidFill>
            <a:schemeClr val="tx2"/>
          </a:solidFill>
          <a:latin typeface="Arial" charset="0"/>
          <a:cs typeface="Arial" charset="0"/>
        </a:defRPr>
      </a:lvl6pPr>
      <a:lvl7pPr marL="914400" algn="l" rtl="0" eaLnBrk="1" fontAlgn="base" hangingPunct="1">
        <a:spcBef>
          <a:spcPct val="0"/>
        </a:spcBef>
        <a:spcAft>
          <a:spcPct val="0"/>
        </a:spcAft>
        <a:defRPr sz="3600">
          <a:solidFill>
            <a:schemeClr val="tx2"/>
          </a:solidFill>
          <a:latin typeface="Arial" charset="0"/>
          <a:cs typeface="Arial" charset="0"/>
        </a:defRPr>
      </a:lvl7pPr>
      <a:lvl8pPr marL="1371600" algn="l" rtl="0" eaLnBrk="1" fontAlgn="base" hangingPunct="1">
        <a:spcBef>
          <a:spcPct val="0"/>
        </a:spcBef>
        <a:spcAft>
          <a:spcPct val="0"/>
        </a:spcAft>
        <a:defRPr sz="3600">
          <a:solidFill>
            <a:schemeClr val="tx2"/>
          </a:solidFill>
          <a:latin typeface="Arial" charset="0"/>
          <a:cs typeface="Arial" charset="0"/>
        </a:defRPr>
      </a:lvl8pPr>
      <a:lvl9pPr marL="1828800" algn="l" rtl="0" eaLnBrk="1" fontAlgn="base" hangingPunct="1">
        <a:spcBef>
          <a:spcPct val="0"/>
        </a:spcBef>
        <a:spcAft>
          <a:spcPct val="0"/>
        </a:spcAft>
        <a:defRPr sz="36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cs typeface="+mn-cs"/>
        </a:defRPr>
      </a:lvl2pPr>
      <a:lvl3pPr marL="1143000" indent="-228600" algn="l" rtl="0" eaLnBrk="1" fontAlgn="base" hangingPunct="1">
        <a:spcBef>
          <a:spcPct val="20000"/>
        </a:spcBef>
        <a:spcAft>
          <a:spcPct val="0"/>
        </a:spcAft>
        <a:buChar char="•"/>
        <a:defRPr sz="2400">
          <a:solidFill>
            <a:schemeClr val="bg1"/>
          </a:solidFill>
          <a:latin typeface="+mn-lt"/>
          <a:cs typeface="+mn-cs"/>
        </a:defRPr>
      </a:lvl3pPr>
      <a:lvl4pPr marL="1600200"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4" name="日期版面配置區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D4F38CA1-385E-403B-A3DD-523F34C78515}" type="datetimeFigureOut">
              <a:rPr lang="zh-TW" altLang="en-US" smtClean="0"/>
              <a:pPr/>
              <a:t>2019/6/26</a:t>
            </a:fld>
            <a:endParaRPr lang="zh-TW" altLang="en-US"/>
          </a:p>
        </p:txBody>
      </p:sp>
      <p:sp>
        <p:nvSpPr>
          <p:cNvPr id="3" name="頁尾版面配置區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1D7CE8F-A118-4A05-B84E-EC4A67C0E8F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r"/>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4.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07ED312E-E83D-4ACE-9224-850243FE47BD}"/>
              </a:ext>
            </a:extLst>
          </p:cNvPr>
          <p:cNvSpPr/>
          <p:nvPr/>
        </p:nvSpPr>
        <p:spPr>
          <a:xfrm>
            <a:off x="664028" y="696686"/>
            <a:ext cx="10918372" cy="2732314"/>
          </a:xfrm>
          <a:prstGeom prst="rect">
            <a:avLst/>
          </a:prstGeom>
          <a:effectLst>
            <a:outerShdw blurRad="50800" dist="38100" dir="5400000" algn="t" rotWithShape="0">
              <a:prstClr val="black">
                <a:alpha val="40000"/>
              </a:prstClr>
            </a:outerShdw>
          </a:effectLst>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9" name="表格 8">
            <a:extLst>
              <a:ext uri="{FF2B5EF4-FFF2-40B4-BE49-F238E27FC236}">
                <a16:creationId xmlns:a16="http://schemas.microsoft.com/office/drawing/2014/main" xmlns="" id="{6DB9757B-0CAF-49FC-8A66-DBFAB00696D5}"/>
              </a:ext>
            </a:extLst>
          </p:cNvPr>
          <p:cNvGraphicFramePr>
            <a:graphicFrameLocks noGrp="1"/>
          </p:cNvGraphicFramePr>
          <p:nvPr>
            <p:extLst>
              <p:ext uri="{D42A27DB-BD31-4B8C-83A1-F6EECF244321}">
                <p14:modId xmlns:p14="http://schemas.microsoft.com/office/powerpoint/2010/main" xmlns="" val="1423660999"/>
              </p:ext>
            </p:extLst>
          </p:nvPr>
        </p:nvGraphicFramePr>
        <p:xfrm>
          <a:off x="838200" y="1001489"/>
          <a:ext cx="10515600" cy="2016030"/>
        </p:xfrm>
        <a:graphic>
          <a:graphicData uri="http://schemas.openxmlformats.org/drawingml/2006/table">
            <a:tbl>
              <a:tblPr firstRow="1" firstCol="1" bandRow="1">
                <a:effectLst>
                  <a:outerShdw blurRad="50800" dist="38100" dir="5400000" algn="t" rotWithShape="0">
                    <a:prstClr val="black">
                      <a:alpha val="40000"/>
                    </a:prstClr>
                  </a:outerShdw>
                  <a:reflection blurRad="6350" stA="50000" endA="300" endPos="55000" dir="5400000" sy="-100000" algn="bl" rotWithShape="0"/>
                </a:effectLst>
                <a:tableStyleId>{5C22544A-7EE6-4342-B048-85BDC9FD1C3A}</a:tableStyleId>
              </a:tblPr>
              <a:tblGrid>
                <a:gridCol w="10515600">
                  <a:extLst>
                    <a:ext uri="{9D8B030D-6E8A-4147-A177-3AD203B41FA5}">
                      <a16:colId xmlns:a16="http://schemas.microsoft.com/office/drawing/2014/main" xmlns="" val="1082600368"/>
                    </a:ext>
                  </a:extLst>
                </a:gridCol>
              </a:tblGrid>
              <a:tr h="2016030">
                <a:tc>
                  <a:txBody>
                    <a:bodyPr/>
                    <a:lstStyle/>
                    <a:p>
                      <a:pPr algn="ctr">
                        <a:lnSpc>
                          <a:spcPct val="115000"/>
                        </a:lnSpc>
                        <a:spcAft>
                          <a:spcPts val="0"/>
                        </a:spcAft>
                      </a:pPr>
                      <a:r>
                        <a:rPr lang="zh-HK" sz="48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雲林縣揚子高級中學校友會</a:t>
                      </a:r>
                      <a:r>
                        <a:rPr lang="en-US" sz="48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                                    </a:t>
                      </a:r>
                      <a:r>
                        <a:rPr lang="zh-HK" sz="48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第三屆</a:t>
                      </a:r>
                      <a:r>
                        <a:rPr lang="zh-HK" sz="4800" b="1" cap="none"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第</a:t>
                      </a:r>
                      <a:r>
                        <a:rPr lang="zh-TW" altLang="en-US" sz="4800" b="1" cap="none"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三</a:t>
                      </a:r>
                      <a:r>
                        <a:rPr lang="zh-HK" sz="4800" b="1" cap="none"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次</a:t>
                      </a:r>
                      <a:r>
                        <a:rPr lang="zh-TW" altLang="en-US" sz="4800" b="1" cap="none"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理監事會議</a:t>
                      </a:r>
                      <a:endParaRPr lang="zh-TW" sz="4800" dirty="0">
                        <a:solidFill>
                          <a:srgbClr val="FF0000"/>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0" marR="0" marT="91440" marB="91440" anchor="ctr">
                    <a:solidFill>
                      <a:srgbClr val="FFCC99"/>
                    </a:solidFill>
                  </a:tcPr>
                </a:tc>
                <a:extLst>
                  <a:ext uri="{0D108BD9-81ED-4DB2-BD59-A6C34878D82A}">
                    <a16:rowId xmlns:a16="http://schemas.microsoft.com/office/drawing/2014/main" xmlns="" val="1227908324"/>
                  </a:ext>
                </a:extLst>
              </a:tr>
            </a:tbl>
          </a:graphicData>
        </a:graphic>
      </p:graphicFrame>
      <p:graphicFrame>
        <p:nvGraphicFramePr>
          <p:cNvPr id="10" name="表格 9">
            <a:extLst>
              <a:ext uri="{FF2B5EF4-FFF2-40B4-BE49-F238E27FC236}">
                <a16:creationId xmlns:a16="http://schemas.microsoft.com/office/drawing/2014/main" xmlns="" id="{B43183B6-74A8-4455-B941-B4E3AAED84CD}"/>
              </a:ext>
            </a:extLst>
          </p:cNvPr>
          <p:cNvGraphicFramePr>
            <a:graphicFrameLocks noGrp="1"/>
          </p:cNvGraphicFramePr>
          <p:nvPr>
            <p:extLst>
              <p:ext uri="{D42A27DB-BD31-4B8C-83A1-F6EECF244321}">
                <p14:modId xmlns:p14="http://schemas.microsoft.com/office/powerpoint/2010/main" xmlns="" val="2425002443"/>
              </p:ext>
            </p:extLst>
          </p:nvPr>
        </p:nvGraphicFramePr>
        <p:xfrm>
          <a:off x="2912994" y="3810005"/>
          <a:ext cx="6366012" cy="1934944"/>
        </p:xfrm>
        <a:graphic>
          <a:graphicData uri="http://schemas.openxmlformats.org/drawingml/2006/table">
            <a:tbl>
              <a:tblPr firstRow="1" firstCol="1" bandRow="1">
                <a:tableStyleId>{5C22544A-7EE6-4342-B048-85BDC9FD1C3A}</a:tableStyleId>
              </a:tblPr>
              <a:tblGrid>
                <a:gridCol w="2122832">
                  <a:extLst>
                    <a:ext uri="{9D8B030D-6E8A-4147-A177-3AD203B41FA5}">
                      <a16:colId xmlns:a16="http://schemas.microsoft.com/office/drawing/2014/main" xmlns="" val="3033535081"/>
                    </a:ext>
                  </a:extLst>
                </a:gridCol>
                <a:gridCol w="4243180">
                  <a:extLst>
                    <a:ext uri="{9D8B030D-6E8A-4147-A177-3AD203B41FA5}">
                      <a16:colId xmlns:a16="http://schemas.microsoft.com/office/drawing/2014/main" xmlns="" val="801100506"/>
                    </a:ext>
                  </a:extLst>
                </a:gridCol>
              </a:tblGrid>
              <a:tr h="967472">
                <a:tc>
                  <a:txBody>
                    <a:bodyPr/>
                    <a:lstStyle/>
                    <a:p>
                      <a:pPr lvl="0" algn="ctr">
                        <a:spcAft>
                          <a:spcPts val="0"/>
                        </a:spcAft>
                      </a:pPr>
                      <a:r>
                        <a:rPr lang="zh-TW" sz="3000" dirty="0">
                          <a:solidFill>
                            <a:srgbClr val="7030A0"/>
                          </a:solidFill>
                          <a:effectLst/>
                          <a:latin typeface="Adobe 繁黑體 Std B" panose="020B0700000000000000" pitchFamily="34" charset="-120"/>
                          <a:ea typeface="Adobe 繁黑體 Std B" panose="020B0700000000000000" pitchFamily="34" charset="-120"/>
                        </a:rPr>
                        <a:t>開會日期：</a:t>
                      </a:r>
                      <a:endParaRPr lang="zh-TW" sz="3000" dirty="0">
                        <a:solidFill>
                          <a:srgbClr val="7030A0"/>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9E4FF"/>
                    </a:solidFill>
                  </a:tcPr>
                </a:tc>
                <a:tc>
                  <a:txBody>
                    <a:bodyPr/>
                    <a:lstStyle/>
                    <a:p>
                      <a:pPr lvl="0" algn="just">
                        <a:spcAft>
                          <a:spcPts val="0"/>
                        </a:spcAft>
                      </a:pPr>
                      <a:r>
                        <a:rPr lang="en-US" sz="3000" dirty="0" smtClean="0">
                          <a:solidFill>
                            <a:srgbClr val="7030A0"/>
                          </a:solidFill>
                          <a:effectLst/>
                          <a:latin typeface="Adobe 繁黑體 Std B" panose="020B0700000000000000" pitchFamily="34" charset="-120"/>
                          <a:ea typeface="Adobe 繁黑體 Std B" panose="020B0700000000000000" pitchFamily="34" charset="-120"/>
                        </a:rPr>
                        <a:t>10</a:t>
                      </a:r>
                      <a:r>
                        <a:rPr lang="en-US" altLang="zh-TW" sz="3000" dirty="0" smtClean="0">
                          <a:solidFill>
                            <a:srgbClr val="7030A0"/>
                          </a:solidFill>
                          <a:effectLst/>
                          <a:latin typeface="Adobe 繁黑體 Std B" panose="020B0700000000000000" pitchFamily="34" charset="-120"/>
                          <a:ea typeface="Adobe 繁黑體 Std B" panose="020B0700000000000000" pitchFamily="34" charset="-120"/>
                        </a:rPr>
                        <a:t>8</a:t>
                      </a:r>
                      <a:r>
                        <a:rPr lang="zh-TW" sz="3000" dirty="0" smtClean="0">
                          <a:solidFill>
                            <a:srgbClr val="7030A0"/>
                          </a:solidFill>
                          <a:effectLst/>
                          <a:latin typeface="Adobe 繁黑體 Std B" panose="020B0700000000000000" pitchFamily="34" charset="-120"/>
                          <a:ea typeface="Adobe 繁黑體 Std B" panose="020B0700000000000000" pitchFamily="34" charset="-120"/>
                        </a:rPr>
                        <a:t>年</a:t>
                      </a:r>
                      <a:r>
                        <a:rPr lang="en-US" altLang="zh-TW" sz="3000" dirty="0">
                          <a:solidFill>
                            <a:srgbClr val="7030A0"/>
                          </a:solidFill>
                          <a:effectLst/>
                          <a:latin typeface="Adobe 繁黑體 Std B" panose="020B0700000000000000" pitchFamily="34" charset="-120"/>
                          <a:ea typeface="Adobe 繁黑體 Std B" panose="020B0700000000000000" pitchFamily="34" charset="-120"/>
                        </a:rPr>
                        <a:t>6</a:t>
                      </a:r>
                      <a:r>
                        <a:rPr lang="zh-TW" sz="3000" dirty="0" smtClean="0">
                          <a:solidFill>
                            <a:srgbClr val="7030A0"/>
                          </a:solidFill>
                          <a:effectLst/>
                          <a:latin typeface="Adobe 繁黑體 Std B" panose="020B0700000000000000" pitchFamily="34" charset="-120"/>
                          <a:ea typeface="Adobe 繁黑體 Std B" panose="020B0700000000000000" pitchFamily="34" charset="-120"/>
                        </a:rPr>
                        <a:t>月</a:t>
                      </a:r>
                      <a:r>
                        <a:rPr lang="en-US" altLang="zh-TW" sz="3000" dirty="0" smtClean="0">
                          <a:solidFill>
                            <a:srgbClr val="7030A0"/>
                          </a:solidFill>
                          <a:effectLst/>
                          <a:latin typeface="Adobe 繁黑體 Std B" panose="020B0700000000000000" pitchFamily="34" charset="-120"/>
                          <a:ea typeface="Adobe 繁黑體 Std B" panose="020B0700000000000000" pitchFamily="34" charset="-120"/>
                        </a:rPr>
                        <a:t>22</a:t>
                      </a:r>
                      <a:r>
                        <a:rPr lang="zh-TW" sz="3000" dirty="0" smtClean="0">
                          <a:solidFill>
                            <a:srgbClr val="7030A0"/>
                          </a:solidFill>
                          <a:effectLst/>
                          <a:latin typeface="Adobe 繁黑體 Std B" panose="020B0700000000000000" pitchFamily="34" charset="-120"/>
                          <a:ea typeface="Adobe 繁黑體 Std B" panose="020B0700000000000000" pitchFamily="34" charset="-120"/>
                        </a:rPr>
                        <a:t>日</a:t>
                      </a:r>
                      <a:r>
                        <a:rPr lang="en-US" sz="3000" dirty="0">
                          <a:solidFill>
                            <a:srgbClr val="7030A0"/>
                          </a:solidFill>
                          <a:effectLst/>
                          <a:latin typeface="Adobe 繁黑體 Std B" panose="020B0700000000000000" pitchFamily="34" charset="-120"/>
                          <a:ea typeface="Adobe 繁黑體 Std B" panose="020B0700000000000000" pitchFamily="34" charset="-120"/>
                        </a:rPr>
                        <a:t>(</a:t>
                      </a:r>
                      <a:r>
                        <a:rPr lang="zh-TW" sz="3000" dirty="0">
                          <a:solidFill>
                            <a:srgbClr val="7030A0"/>
                          </a:solidFill>
                          <a:effectLst/>
                          <a:latin typeface="Adobe 繁黑體 Std B" panose="020B0700000000000000" pitchFamily="34" charset="-120"/>
                          <a:ea typeface="Adobe 繁黑體 Std B" panose="020B0700000000000000" pitchFamily="34" charset="-120"/>
                        </a:rPr>
                        <a:t>星期六</a:t>
                      </a:r>
                      <a:r>
                        <a:rPr lang="en-US" sz="3000" dirty="0">
                          <a:solidFill>
                            <a:srgbClr val="7030A0"/>
                          </a:solidFill>
                          <a:effectLst/>
                          <a:latin typeface="Adobe 繁黑體 Std B" panose="020B0700000000000000" pitchFamily="34" charset="-120"/>
                          <a:ea typeface="Adobe 繁黑體 Std B" panose="020B0700000000000000" pitchFamily="34" charset="-120"/>
                        </a:rPr>
                        <a:t>)</a:t>
                      </a:r>
                      <a:endParaRPr lang="zh-TW" sz="3000" dirty="0">
                        <a:solidFill>
                          <a:srgbClr val="7030A0"/>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9E4FF"/>
                    </a:solidFill>
                  </a:tcPr>
                </a:tc>
                <a:extLst>
                  <a:ext uri="{0D108BD9-81ED-4DB2-BD59-A6C34878D82A}">
                    <a16:rowId xmlns:a16="http://schemas.microsoft.com/office/drawing/2014/main" xmlns="" val="1477650388"/>
                  </a:ext>
                </a:extLst>
              </a:tr>
              <a:tr h="967472">
                <a:tc>
                  <a:txBody>
                    <a:bodyPr/>
                    <a:lstStyle/>
                    <a:p>
                      <a:pPr lvl="0" algn="ctr">
                        <a:spcAft>
                          <a:spcPts val="0"/>
                        </a:spcAft>
                      </a:pPr>
                      <a:r>
                        <a:rPr lang="zh-TW" altLang="en-US" sz="3000" dirty="0" smtClean="0">
                          <a:solidFill>
                            <a:srgbClr val="7030A0"/>
                          </a:solidFill>
                          <a:effectLst/>
                          <a:latin typeface="Adobe 繁黑體 Std B" panose="020B0700000000000000" pitchFamily="34" charset="-120"/>
                          <a:ea typeface="Adobe 繁黑體 Std B" panose="020B0700000000000000" pitchFamily="34" charset="-120"/>
                          <a:cs typeface="Times New Roman" panose="02020603050405020304" pitchFamily="18" charset="0"/>
                        </a:rPr>
                        <a:t>開會地點：</a:t>
                      </a:r>
                      <a:endParaRPr lang="zh-TW" sz="3000" dirty="0">
                        <a:solidFill>
                          <a:srgbClr val="7030A0"/>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9E4FF"/>
                    </a:solidFill>
                  </a:tcPr>
                </a:tc>
                <a:tc>
                  <a:txBody>
                    <a:bodyPr/>
                    <a:lstStyle/>
                    <a:p>
                      <a:pPr lvl="0" algn="just">
                        <a:spcAft>
                          <a:spcPts val="0"/>
                        </a:spcAft>
                      </a:pPr>
                      <a:r>
                        <a:rPr lang="zh-TW" altLang="en-US" sz="3000" dirty="0" smtClean="0">
                          <a:solidFill>
                            <a:srgbClr val="7030A0"/>
                          </a:solidFill>
                          <a:effectLst/>
                          <a:latin typeface="Adobe 繁黑體 Std B" panose="020B0700000000000000" pitchFamily="34" charset="-120"/>
                          <a:ea typeface="Adobe 繁黑體 Std B" panose="020B0700000000000000" pitchFamily="34" charset="-120"/>
                          <a:cs typeface="Times New Roman" panose="02020603050405020304" pitchFamily="18" charset="0"/>
                        </a:rPr>
                        <a:t>北港青松餐廳</a:t>
                      </a:r>
                      <a:endParaRPr lang="zh-TW" sz="3000" dirty="0">
                        <a:solidFill>
                          <a:srgbClr val="7030A0"/>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9E4FF"/>
                    </a:solidFill>
                  </a:tcPr>
                </a:tc>
              </a:tr>
            </a:tbl>
          </a:graphicData>
        </a:graphic>
      </p:graphicFrame>
    </p:spTree>
    <p:extLst>
      <p:ext uri="{BB962C8B-B14F-4D97-AF65-F5344CB8AC3E}">
        <p14:creationId xmlns:p14="http://schemas.microsoft.com/office/powerpoint/2010/main" xmlns="" val="2848783168"/>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rPr>
              <a:t>校友會工作事項</a:t>
            </a:r>
            <a:endParaRPr lang="zh-TW" altLang="en-US" dirty="0">
              <a:solidFill>
                <a:srgbClr val="FF0000"/>
              </a:solidFill>
            </a:endParaRPr>
          </a:p>
        </p:txBody>
      </p:sp>
      <p:sp>
        <p:nvSpPr>
          <p:cNvPr id="7" name="內容版面配置區 6"/>
          <p:cNvSpPr>
            <a:spLocks noGrp="1"/>
          </p:cNvSpPr>
          <p:nvPr>
            <p:ph sz="quarter" idx="1"/>
          </p:nvPr>
        </p:nvSpPr>
        <p:spPr/>
        <p:txBody>
          <a:bodyPr/>
          <a:lstStyle/>
          <a:p>
            <a:r>
              <a:rPr lang="en-US" altLang="zh-TW" dirty="0" smtClean="0"/>
              <a:t>108</a:t>
            </a:r>
            <a:r>
              <a:rPr lang="zh-TW" altLang="en-US" dirty="0" smtClean="0"/>
              <a:t>年</a:t>
            </a:r>
            <a:r>
              <a:rPr lang="en-US" altLang="zh-TW" dirty="0" smtClean="0"/>
              <a:t>6</a:t>
            </a:r>
            <a:r>
              <a:rPr lang="zh-TW" altLang="en-US" dirty="0" smtClean="0"/>
              <a:t>月</a:t>
            </a:r>
            <a:r>
              <a:rPr lang="en-US" altLang="zh-TW" dirty="0" smtClean="0"/>
              <a:t>3</a:t>
            </a:r>
            <a:r>
              <a:rPr lang="zh-TW" altLang="en-US" dirty="0" smtClean="0"/>
              <a:t>日頒發</a:t>
            </a:r>
            <a:r>
              <a:rPr lang="en-US" altLang="zh-TW" dirty="0" smtClean="0"/>
              <a:t>107</a:t>
            </a:r>
            <a:r>
              <a:rPr lang="zh-TW" altLang="en-US" dirty="0" smtClean="0"/>
              <a:t>學年度下學期第二次月考進步獎，校友會全額支應學業進步獎獎學金。</a:t>
            </a:r>
            <a:endParaRPr lang="en-US" altLang="zh-TW" dirty="0" smtClean="0"/>
          </a:p>
        </p:txBody>
      </p:sp>
      <p:pic>
        <p:nvPicPr>
          <p:cNvPr id="20482" name="Picture 2" descr="ååè£¡å¯è½æ35 åäººãåæ¬æ´ªå£«ç¿ãé³æè«ºãè¡æéåé³æç¶­ãå¾®ç¬çäººãå¤§å®¶ç«è"/>
          <p:cNvPicPr>
            <a:picLocks noChangeAspect="1" noChangeArrowheads="1"/>
          </p:cNvPicPr>
          <p:nvPr/>
        </p:nvPicPr>
        <p:blipFill>
          <a:blip r:embed="rId2" cstate="print"/>
          <a:srcRect b="5386"/>
          <a:stretch>
            <a:fillRect/>
          </a:stretch>
        </p:blipFill>
        <p:spPr bwMode="auto">
          <a:xfrm>
            <a:off x="5088834" y="2326918"/>
            <a:ext cx="6122503" cy="3861847"/>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a:p>
        </p:txBody>
      </p:sp>
      <p:pic>
        <p:nvPicPr>
          <p:cNvPr id="4" name="Picture 4" descr="é©ªæ­é«å±   108æ ¡åçç¢æ¥­ç´å¿µæ­æ²å¤§è³½"/>
          <p:cNvPicPr>
            <a:picLocks noChangeAspect="1" noChangeArrowheads="1"/>
          </p:cNvPicPr>
          <p:nvPr/>
        </p:nvPicPr>
        <p:blipFill>
          <a:blip r:embed="rId2" cstate="print"/>
          <a:srcRect/>
          <a:stretch>
            <a:fillRect/>
          </a:stretch>
        </p:blipFill>
        <p:spPr bwMode="auto">
          <a:xfrm>
            <a:off x="2822714" y="0"/>
            <a:ext cx="6708774" cy="6708775"/>
          </a:xfrm>
          <a:prstGeom prst="rect">
            <a:avLst/>
          </a:prstGeom>
          <a:noFill/>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ytjh.ylc.edu.tw/archive/news/item/%E8%BC%94%E5%B0%8E%E5%AE%A4/%E6%A0%A1%E5%8F%8B%E6%9C%83%E5%BB%BA%E7%AB%8B%E7%9B%AE%E9%8C%84/3.jpg"/>
          <p:cNvPicPr>
            <a:picLocks noChangeAspect="1" noChangeArrowheads="1"/>
          </p:cNvPicPr>
          <p:nvPr/>
        </p:nvPicPr>
        <p:blipFill>
          <a:blip r:embed="rId2" cstate="print"/>
          <a:srcRect/>
          <a:stretch>
            <a:fillRect/>
          </a:stretch>
        </p:blipFill>
        <p:spPr bwMode="auto">
          <a:xfrm>
            <a:off x="715619" y="1868556"/>
            <a:ext cx="4671390" cy="4671391"/>
          </a:xfrm>
          <a:prstGeom prst="rect">
            <a:avLst/>
          </a:prstGeom>
          <a:noFill/>
        </p:spPr>
      </p:pic>
      <p:pic>
        <p:nvPicPr>
          <p:cNvPr id="76804" name="Picture 4" descr="http://www.ytjh.ylc.edu.tw/archive/news/item/%E8%BC%94%E5%B0%8E%E5%AE%A4/%E6%A0%A1%E5%8F%8B%E6%9C%83%E5%BB%BA%E7%AB%8B%E7%9B%AE%E9%8C%84/4.jpg"/>
          <p:cNvPicPr>
            <a:picLocks noChangeAspect="1" noChangeArrowheads="1"/>
          </p:cNvPicPr>
          <p:nvPr/>
        </p:nvPicPr>
        <p:blipFill>
          <a:blip r:embed="rId3" cstate="print"/>
          <a:srcRect/>
          <a:stretch>
            <a:fillRect/>
          </a:stretch>
        </p:blipFill>
        <p:spPr bwMode="auto">
          <a:xfrm>
            <a:off x="6188764" y="1739484"/>
            <a:ext cx="4916557" cy="4916557"/>
          </a:xfrm>
          <a:prstGeom prst="rect">
            <a:avLst/>
          </a:prstGeom>
          <a:noFill/>
        </p:spPr>
      </p:pic>
      <p:sp>
        <p:nvSpPr>
          <p:cNvPr id="8" name="標題 1"/>
          <p:cNvSpPr>
            <a:spLocks noGrp="1"/>
          </p:cNvSpPr>
          <p:nvPr>
            <p:ph type="title"/>
          </p:nvPr>
        </p:nvSpPr>
        <p:spPr>
          <a:xfrm>
            <a:off x="1219200" y="0"/>
            <a:ext cx="10363200" cy="1938475"/>
          </a:xfrm>
        </p:spPr>
        <p:txBody>
          <a:bodyPr>
            <a:normAutofit fontScale="90000"/>
          </a:bodyPr>
          <a:lstStyle/>
          <a:p>
            <a:r>
              <a:rPr lang="zh-TW" altLang="en-US" dirty="0" smtClean="0"/>
              <a:t> </a:t>
            </a:r>
            <a:r>
              <a:rPr lang="en-US" altLang="zh-TW" dirty="0" smtClean="0"/>
              <a:t>108</a:t>
            </a:r>
            <a:r>
              <a:rPr lang="zh-TW" altLang="en-US" dirty="0" smtClean="0"/>
              <a:t>級校友盃畢業紀念歌曲合唱大賽</a:t>
            </a:r>
            <a:br>
              <a:rPr lang="zh-TW" altLang="en-US" dirty="0" smtClean="0"/>
            </a:br>
            <a:r>
              <a:rPr lang="zh-TW" altLang="en-US" dirty="0" smtClean="0"/>
              <a:t> 凝聚所有揚中人的感情</a:t>
            </a:r>
            <a:br>
              <a:rPr lang="zh-TW" altLang="en-US" dirty="0" smtClean="0"/>
            </a:br>
            <a:r>
              <a:rPr lang="zh-TW" altLang="en-US" dirty="0" smtClean="0"/>
              <a:t> 在揚子的點點滴滴</a:t>
            </a:r>
            <a:endParaRPr lang="zh-TW" altLang="en-US"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9200" y="0"/>
            <a:ext cx="10363200" cy="1938475"/>
          </a:xfrm>
        </p:spPr>
        <p:txBody>
          <a:bodyPr>
            <a:normAutofit fontScale="90000"/>
          </a:bodyPr>
          <a:lstStyle/>
          <a:p>
            <a:r>
              <a:rPr lang="zh-TW" altLang="en-US" dirty="0" smtClean="0"/>
              <a:t> </a:t>
            </a:r>
            <a:r>
              <a:rPr lang="en-US" altLang="zh-TW" dirty="0" smtClean="0"/>
              <a:t>108</a:t>
            </a:r>
            <a:r>
              <a:rPr lang="zh-TW" altLang="en-US" dirty="0" smtClean="0"/>
              <a:t>級校友盃畢業紀念歌曲合唱大賽</a:t>
            </a:r>
            <a:br>
              <a:rPr lang="zh-TW" altLang="en-US" dirty="0" smtClean="0"/>
            </a:br>
            <a:r>
              <a:rPr lang="zh-TW" altLang="en-US" dirty="0" smtClean="0"/>
              <a:t> 凝聚所有揚中人的感情</a:t>
            </a:r>
            <a:br>
              <a:rPr lang="zh-TW" altLang="en-US" dirty="0" smtClean="0"/>
            </a:br>
            <a:r>
              <a:rPr lang="zh-TW" altLang="en-US" dirty="0" smtClean="0"/>
              <a:t> 在揚子的點點滴滴</a:t>
            </a:r>
            <a:endParaRPr lang="zh-TW" altLang="en-US" dirty="0"/>
          </a:p>
        </p:txBody>
      </p:sp>
      <p:pic>
        <p:nvPicPr>
          <p:cNvPr id="75778" name="Picture 2" descr="http://www.ytjh.ylc.edu.tw/archive/news/item/%E8%BC%94%E5%B0%8E%E5%AE%A4/%E6%A0%A1%E5%8F%8B%E6%9C%83%E5%BB%BA%E7%AB%8B%E7%9B%AE%E9%8C%84/6.jpg"/>
          <p:cNvPicPr>
            <a:picLocks noChangeAspect="1" noChangeArrowheads="1"/>
          </p:cNvPicPr>
          <p:nvPr/>
        </p:nvPicPr>
        <p:blipFill>
          <a:blip r:embed="rId2" cstate="print"/>
          <a:srcRect/>
          <a:stretch>
            <a:fillRect/>
          </a:stretch>
        </p:blipFill>
        <p:spPr bwMode="auto">
          <a:xfrm>
            <a:off x="344557" y="1934816"/>
            <a:ext cx="4923183" cy="4923183"/>
          </a:xfrm>
          <a:prstGeom prst="rect">
            <a:avLst/>
          </a:prstGeom>
          <a:noFill/>
        </p:spPr>
      </p:pic>
      <p:pic>
        <p:nvPicPr>
          <p:cNvPr id="75780" name="Picture 4" descr="http://www.ytjh.ylc.edu.tw/archive/news/item/%E8%BC%94%E5%B0%8E%E5%AE%A4/%E6%A0%A1%E5%8F%8B%E6%9C%83%E5%BB%BA%E7%AB%8B%E7%9B%AE%E9%8C%84/13.jpg"/>
          <p:cNvPicPr>
            <a:picLocks noChangeAspect="1" noChangeArrowheads="1"/>
          </p:cNvPicPr>
          <p:nvPr/>
        </p:nvPicPr>
        <p:blipFill>
          <a:blip r:embed="rId3" cstate="print"/>
          <a:srcRect/>
          <a:stretch>
            <a:fillRect/>
          </a:stretch>
        </p:blipFill>
        <p:spPr bwMode="auto">
          <a:xfrm>
            <a:off x="6361042" y="1872007"/>
            <a:ext cx="4985993" cy="4985993"/>
          </a:xfrm>
          <a:prstGeom prst="rect">
            <a:avLst/>
          </a:prstGeom>
          <a:noFill/>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rPr>
              <a:t>校友會工作事項</a:t>
            </a:r>
            <a:endParaRPr lang="zh-TW" altLang="en-US" dirty="0"/>
          </a:p>
        </p:txBody>
      </p:sp>
      <p:sp>
        <p:nvSpPr>
          <p:cNvPr id="3" name="內容版面配置區 2"/>
          <p:cNvSpPr>
            <a:spLocks noGrp="1"/>
          </p:cNvSpPr>
          <p:nvPr>
            <p:ph sz="quarter" idx="1"/>
          </p:nvPr>
        </p:nvSpPr>
        <p:spPr/>
        <p:txBody>
          <a:bodyPr/>
          <a:lstStyle/>
          <a:p>
            <a:r>
              <a:rPr lang="en-US" altLang="zh-TW" dirty="0" smtClean="0"/>
              <a:t>108</a:t>
            </a:r>
            <a:r>
              <a:rPr lang="zh-TW" altLang="en-US" dirty="0" smtClean="0"/>
              <a:t>年</a:t>
            </a:r>
            <a:r>
              <a:rPr lang="en-US" altLang="zh-TW" dirty="0" smtClean="0"/>
              <a:t>4</a:t>
            </a:r>
            <a:r>
              <a:rPr lang="zh-TW" altLang="en-US" dirty="0" smtClean="0"/>
              <a:t>月</a:t>
            </a:r>
            <a:r>
              <a:rPr lang="en-US" altLang="zh-TW" dirty="0" smtClean="0"/>
              <a:t>16</a:t>
            </a:r>
            <a:r>
              <a:rPr lang="zh-TW" altLang="en-US" dirty="0" smtClean="0"/>
              <a:t>日</a:t>
            </a:r>
            <a:endParaRPr lang="en-US" altLang="zh-TW" dirty="0" smtClean="0"/>
          </a:p>
          <a:p>
            <a:r>
              <a:rPr lang="zh-TW" altLang="en-US" dirty="0" smtClean="0"/>
              <a:t>校友會林佳保理事蒞校演講</a:t>
            </a:r>
            <a:endParaRPr lang="en-US" altLang="zh-TW" dirty="0" smtClean="0"/>
          </a:p>
          <a:p>
            <a:endParaRPr lang="en-US" altLang="zh-TW" dirty="0" smtClean="0"/>
          </a:p>
        </p:txBody>
      </p:sp>
      <p:pic>
        <p:nvPicPr>
          <p:cNvPr id="77826" name="Picture 2" descr="D:\PC Data\Desktop\1080416國二職業達人講座_190622_0053.jpg"/>
          <p:cNvPicPr>
            <a:picLocks noChangeAspect="1" noChangeArrowheads="1"/>
          </p:cNvPicPr>
          <p:nvPr/>
        </p:nvPicPr>
        <p:blipFill>
          <a:blip r:embed="rId2" cstate="print"/>
          <a:srcRect/>
          <a:stretch>
            <a:fillRect/>
          </a:stretch>
        </p:blipFill>
        <p:spPr bwMode="auto">
          <a:xfrm>
            <a:off x="5671930" y="0"/>
            <a:ext cx="6520070" cy="6520070"/>
          </a:xfrm>
          <a:prstGeom prst="rect">
            <a:avLst/>
          </a:prstGeom>
          <a:noFill/>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zh-TW" altLang="en-US" dirty="0" smtClean="0">
                <a:solidFill>
                  <a:srgbClr val="FF0000"/>
                </a:solidFill>
              </a:rPr>
              <a:t>校友會工作事項</a:t>
            </a:r>
            <a:endParaRPr lang="zh-TW" altLang="en-US" dirty="0"/>
          </a:p>
        </p:txBody>
      </p:sp>
      <p:sp>
        <p:nvSpPr>
          <p:cNvPr id="3" name="內容版面配置區 2"/>
          <p:cNvSpPr>
            <a:spLocks noGrp="1"/>
          </p:cNvSpPr>
          <p:nvPr>
            <p:ph sz="quarter" idx="1"/>
          </p:nvPr>
        </p:nvSpPr>
        <p:spPr/>
        <p:txBody>
          <a:bodyPr/>
          <a:lstStyle/>
          <a:p>
            <a:r>
              <a:rPr lang="en-US" altLang="zh-TW" dirty="0" smtClean="0"/>
              <a:t>108</a:t>
            </a:r>
            <a:r>
              <a:rPr lang="zh-TW" altLang="en-US" dirty="0" smtClean="0"/>
              <a:t>年</a:t>
            </a:r>
            <a:r>
              <a:rPr lang="en-US" altLang="zh-TW" dirty="0" smtClean="0"/>
              <a:t>5</a:t>
            </a:r>
            <a:r>
              <a:rPr lang="zh-TW" altLang="en-US" dirty="0" smtClean="0"/>
              <a:t>月</a:t>
            </a:r>
            <a:r>
              <a:rPr lang="en-US" altLang="zh-TW" dirty="0" smtClean="0"/>
              <a:t>15</a:t>
            </a:r>
            <a:r>
              <a:rPr lang="zh-TW" altLang="en-US" dirty="0" smtClean="0"/>
              <a:t>日</a:t>
            </a:r>
            <a:endParaRPr lang="en-US" altLang="zh-TW" dirty="0" smtClean="0"/>
          </a:p>
          <a:p>
            <a:r>
              <a:rPr lang="zh-TW" altLang="en-US" dirty="0" smtClean="0"/>
              <a:t>校友會雷喻翔理事蒞校演講</a:t>
            </a:r>
            <a:endParaRPr lang="en-US" altLang="zh-TW" dirty="0" smtClean="0"/>
          </a:p>
          <a:p>
            <a:endParaRPr lang="zh-TW" altLang="en-US" dirty="0"/>
          </a:p>
        </p:txBody>
      </p:sp>
      <p:pic>
        <p:nvPicPr>
          <p:cNvPr id="81922" name="Picture 2" descr="D:\PC Data\Desktop\S__271204365.jpg"/>
          <p:cNvPicPr>
            <a:picLocks noChangeAspect="1" noChangeArrowheads="1"/>
          </p:cNvPicPr>
          <p:nvPr/>
        </p:nvPicPr>
        <p:blipFill>
          <a:blip r:embed="rId2" cstate="print"/>
          <a:srcRect/>
          <a:stretch>
            <a:fillRect/>
          </a:stretch>
        </p:blipFill>
        <p:spPr bwMode="auto">
          <a:xfrm>
            <a:off x="6003234" y="1745089"/>
            <a:ext cx="5760139" cy="4318156"/>
          </a:xfrm>
          <a:prstGeom prst="rect">
            <a:avLst/>
          </a:prstGeom>
          <a:noFill/>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zh-TW" altLang="en-US" dirty="0" smtClean="0">
                <a:solidFill>
                  <a:srgbClr val="FF0000"/>
                </a:solidFill>
              </a:rPr>
              <a:t>校友會工作事項</a:t>
            </a:r>
            <a:endParaRPr lang="zh-TW" altLang="en-US" dirty="0"/>
          </a:p>
        </p:txBody>
      </p:sp>
      <p:sp>
        <p:nvSpPr>
          <p:cNvPr id="3" name="內容版面配置區 2"/>
          <p:cNvSpPr>
            <a:spLocks noGrp="1"/>
          </p:cNvSpPr>
          <p:nvPr>
            <p:ph sz="quarter" idx="1"/>
          </p:nvPr>
        </p:nvSpPr>
        <p:spPr/>
        <p:txBody>
          <a:bodyPr/>
          <a:lstStyle/>
          <a:p>
            <a:r>
              <a:rPr lang="zh-TW" altLang="en-US" dirty="0" smtClean="0"/>
              <a:t>傑出校友  梁資芸  老師  演講</a:t>
            </a:r>
            <a:endParaRPr lang="zh-TW" altLang="en-US" dirty="0"/>
          </a:p>
        </p:txBody>
      </p:sp>
      <p:pic>
        <p:nvPicPr>
          <p:cNvPr id="80898" name="Picture 2" descr="D:\PC Data\Desktop\S__271204364.jpg"/>
          <p:cNvPicPr>
            <a:picLocks noChangeAspect="1" noChangeArrowheads="1"/>
          </p:cNvPicPr>
          <p:nvPr/>
        </p:nvPicPr>
        <p:blipFill>
          <a:blip r:embed="rId2" cstate="print"/>
          <a:srcRect/>
          <a:stretch>
            <a:fillRect/>
          </a:stretch>
        </p:blipFill>
        <p:spPr bwMode="auto">
          <a:xfrm>
            <a:off x="4731026" y="2203788"/>
            <a:ext cx="6537538" cy="4352799"/>
          </a:xfrm>
          <a:prstGeom prst="rect">
            <a:avLst/>
          </a:prstGeom>
          <a:noFill/>
        </p:spPr>
      </p:pic>
      <p:pic>
        <p:nvPicPr>
          <p:cNvPr id="1026" name="Picture 2" descr="D:\PC Data\Desktop\S__271204369.jpg"/>
          <p:cNvPicPr>
            <a:picLocks noChangeAspect="1" noChangeArrowheads="1"/>
          </p:cNvPicPr>
          <p:nvPr/>
        </p:nvPicPr>
        <p:blipFill>
          <a:blip r:embed="rId3" cstate="print"/>
          <a:srcRect/>
          <a:stretch>
            <a:fillRect/>
          </a:stretch>
        </p:blipFill>
        <p:spPr bwMode="auto">
          <a:xfrm>
            <a:off x="540327" y="2156114"/>
            <a:ext cx="3087440" cy="2055668"/>
          </a:xfrm>
          <a:prstGeom prst="rect">
            <a:avLst/>
          </a:prstGeom>
          <a:noFill/>
        </p:spPr>
      </p:pic>
      <p:pic>
        <p:nvPicPr>
          <p:cNvPr id="1027" name="Picture 3" descr="D:\PC Data\Desktop\S__271204370.jpg"/>
          <p:cNvPicPr>
            <a:picLocks noChangeAspect="1" noChangeArrowheads="1"/>
          </p:cNvPicPr>
          <p:nvPr/>
        </p:nvPicPr>
        <p:blipFill>
          <a:blip r:embed="rId4" cstate="print"/>
          <a:srcRect/>
          <a:stretch>
            <a:fillRect/>
          </a:stretch>
        </p:blipFill>
        <p:spPr bwMode="auto">
          <a:xfrm>
            <a:off x="540327" y="2156114"/>
            <a:ext cx="3087440" cy="2055668"/>
          </a:xfrm>
          <a:prstGeom prst="rect">
            <a:avLst/>
          </a:prstGeom>
          <a:noFill/>
        </p:spPr>
      </p:pic>
      <p:pic>
        <p:nvPicPr>
          <p:cNvPr id="1028" name="Picture 4" descr="D:\PC Data\Desktop\S__271204369.jpg"/>
          <p:cNvPicPr>
            <a:picLocks noChangeAspect="1" noChangeArrowheads="1"/>
          </p:cNvPicPr>
          <p:nvPr/>
        </p:nvPicPr>
        <p:blipFill>
          <a:blip r:embed="rId5" cstate="print"/>
          <a:srcRect/>
          <a:stretch>
            <a:fillRect/>
          </a:stretch>
        </p:blipFill>
        <p:spPr bwMode="auto">
          <a:xfrm>
            <a:off x="883725" y="4358986"/>
            <a:ext cx="3066632" cy="2041814"/>
          </a:xfrm>
          <a:prstGeom prst="rect">
            <a:avLst/>
          </a:prstGeom>
          <a:noFill/>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xmlns="" id="{769A2D02-FD1C-4EE3-A2DA-A84BD750FAAE}"/>
              </a:ext>
            </a:extLst>
          </p:cNvPr>
          <p:cNvSpPr txBox="1">
            <a:spLocks/>
          </p:cNvSpPr>
          <p:nvPr/>
        </p:nvSpPr>
        <p:spPr>
          <a:xfrm>
            <a:off x="288471" y="3191934"/>
            <a:ext cx="11615057" cy="2362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5600" b="1" dirty="0" smtClean="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104</a:t>
            </a:r>
            <a:r>
              <a:rPr lang="zh-TW" altLang="en-US" sz="5600" b="1"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年</a:t>
            </a:r>
            <a:r>
              <a:rPr lang="en-US" altLang="zh-TW" sz="5600" b="1"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12</a:t>
            </a:r>
            <a:r>
              <a:rPr lang="zh-TW" altLang="en-US" sz="5600" b="1"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月創會至</a:t>
            </a:r>
            <a:r>
              <a:rPr lang="en-US" altLang="zh-TW" sz="5600" b="1"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107</a:t>
            </a:r>
            <a:r>
              <a:rPr lang="zh-TW" altLang="en-US" sz="5600" b="1"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年</a:t>
            </a:r>
            <a:r>
              <a:rPr lang="en-US" altLang="zh-TW" sz="5600" b="1"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8</a:t>
            </a:r>
            <a:r>
              <a:rPr lang="zh-TW" altLang="en-US" sz="5600" b="1"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月</a:t>
            </a:r>
            <a:r>
              <a:rPr lang="en-US" altLang="zh-TW" sz="5600" b="1"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1</a:t>
            </a:r>
            <a:r>
              <a:rPr lang="zh-TW" altLang="en-US" sz="5600" b="1"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日</a:t>
            </a:r>
            <a:endParaRPr lang="en-US" altLang="zh-TW" sz="5600" b="1"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endParaRPr>
          </a:p>
          <a:p>
            <a:pPr algn="ctr"/>
            <a:r>
              <a:rPr lang="zh-TW" altLang="en-US" sz="5600" b="1"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財務收支報告</a:t>
            </a:r>
          </a:p>
        </p:txBody>
      </p:sp>
      <p:sp>
        <p:nvSpPr>
          <p:cNvPr id="5" name="文字方塊 4"/>
          <p:cNvSpPr txBox="1"/>
          <p:nvPr/>
        </p:nvSpPr>
        <p:spPr>
          <a:xfrm>
            <a:off x="1673948" y="-25404"/>
            <a:ext cx="8857699" cy="1685077"/>
          </a:xfrm>
          <a:prstGeom prst="rect">
            <a:avLst/>
          </a:prstGeom>
          <a:noFill/>
        </p:spPr>
        <p:txBody>
          <a:bodyPr wrap="square" rtlCol="0">
            <a:spAutoFit/>
          </a:bodyPr>
          <a:lstStyle/>
          <a:p>
            <a:pPr algn="ctr">
              <a:lnSpc>
                <a:spcPct val="115000"/>
              </a:lnSpc>
            </a:pPr>
            <a:r>
              <a:rPr lang="zh-TW" altLang="en-US" sz="4500" b="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雲 林 縣 揚 子 高 級 中 學 校 友 會</a:t>
            </a:r>
          </a:p>
          <a:p>
            <a:pPr algn="ctr">
              <a:lnSpc>
                <a:spcPct val="115000"/>
              </a:lnSpc>
            </a:pPr>
            <a:r>
              <a:rPr lang="zh-TW" altLang="en-US" sz="4500" b="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第三屆</a:t>
            </a:r>
            <a:r>
              <a:rPr lang="zh-TW" altLang="en-US" sz="4500" b="1" spc="50" dirty="0" smtClean="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第三次</a:t>
            </a:r>
            <a:r>
              <a:rPr lang="zh-TW" altLang="en-US" sz="4500" b="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會員大會</a:t>
            </a:r>
          </a:p>
        </p:txBody>
      </p:sp>
      <p:sp>
        <p:nvSpPr>
          <p:cNvPr id="6" name="標題 1">
            <a:extLst>
              <a:ext uri="{FF2B5EF4-FFF2-40B4-BE49-F238E27FC236}">
                <a16:creationId xmlns:a16="http://schemas.microsoft.com/office/drawing/2014/main" xmlns="" id="{69A4F54A-7BCC-43E1-849F-1697C013B502}"/>
              </a:ext>
            </a:extLst>
          </p:cNvPr>
          <p:cNvSpPr>
            <a:spLocks noGrp="1"/>
          </p:cNvSpPr>
          <p:nvPr>
            <p:ph type="title"/>
          </p:nvPr>
        </p:nvSpPr>
        <p:spPr>
          <a:xfrm>
            <a:off x="2452980" y="1885644"/>
            <a:ext cx="6492237" cy="1325563"/>
          </a:xfrm>
        </p:spPr>
        <p:txBody>
          <a:bodyPr>
            <a:normAutofit fontScale="90000"/>
          </a:bodyPr>
          <a:lstStyle/>
          <a:p>
            <a:r>
              <a:rPr lang="zh-TW" altLang="en-US" sz="8000" b="1" kern="1200"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會 務 報 </a:t>
            </a:r>
            <a:r>
              <a:rPr lang="zh-TW" altLang="en-US" sz="8000" b="1" kern="1200" dirty="0" smtClean="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告</a:t>
            </a:r>
            <a:r>
              <a:rPr lang="en-US" altLang="zh-TW" sz="8000" b="1" kern="1200" dirty="0" smtClean="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a:t>
            </a:r>
            <a:r>
              <a:rPr lang="zh-TW" altLang="en-US" sz="8000" b="1" dirty="0" smtClean="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二</a:t>
            </a:r>
            <a:r>
              <a:rPr lang="en-US" altLang="zh-TW" sz="8000" b="1" kern="1200" dirty="0" smtClean="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a:t>
            </a:r>
            <a:endParaRPr lang="zh-TW" altLang="en-US" sz="8000" b="1" kern="1200"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xmlns="" val="246941746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xmlns="" id="{06D02904-C47D-4719-9DA0-ACA99BFFB397}"/>
              </a:ext>
            </a:extLst>
          </p:cNvPr>
          <p:cNvSpPr txBox="1">
            <a:spLocks/>
          </p:cNvSpPr>
          <p:nvPr/>
        </p:nvSpPr>
        <p:spPr>
          <a:xfrm>
            <a:off x="3533884" y="1424907"/>
            <a:ext cx="51350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8000" b="1"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提 案 討 論</a:t>
            </a:r>
          </a:p>
        </p:txBody>
      </p:sp>
      <p:sp>
        <p:nvSpPr>
          <p:cNvPr id="8" name="矩形: 圓角 7">
            <a:extLst>
              <a:ext uri="{FF2B5EF4-FFF2-40B4-BE49-F238E27FC236}">
                <a16:creationId xmlns:a16="http://schemas.microsoft.com/office/drawing/2014/main" xmlns="" id="{ED672E93-2A83-4C6D-9B65-6F95FD98DB8E}"/>
              </a:ext>
            </a:extLst>
          </p:cNvPr>
          <p:cNvSpPr/>
          <p:nvPr/>
        </p:nvSpPr>
        <p:spPr>
          <a:xfrm>
            <a:off x="10541000" y="4748553"/>
            <a:ext cx="203200" cy="254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xmlns="" id="{2746B9EF-0EB4-45C7-BBB0-23CC0A14ABC0}"/>
              </a:ext>
            </a:extLst>
          </p:cNvPr>
          <p:cNvSpPr/>
          <p:nvPr/>
        </p:nvSpPr>
        <p:spPr>
          <a:xfrm>
            <a:off x="8013700" y="6337983"/>
            <a:ext cx="203200" cy="254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56868814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595685" y="1430572"/>
            <a:ext cx="5202065" cy="2062103"/>
          </a:xfrm>
          <a:prstGeom prst="rect">
            <a:avLst/>
          </a:prstGeom>
          <a:noFill/>
        </p:spPr>
        <p:txBody>
          <a:bodyPr wrap="none" rtlCol="0">
            <a:spAutoFit/>
          </a:bodyPr>
          <a:lstStyle/>
          <a:p>
            <a:r>
              <a:rPr lang="zh-TW" altLang="en-US" sz="3200" dirty="0" smtClean="0"/>
              <a:t>案由一：</a:t>
            </a:r>
            <a:endParaRPr lang="en-US" altLang="zh-TW" sz="3200" dirty="0" smtClean="0"/>
          </a:p>
          <a:p>
            <a:r>
              <a:rPr lang="zh-TW" altLang="en-US" sz="3200" dirty="0" smtClean="0"/>
              <a:t>林</a:t>
            </a:r>
            <a:r>
              <a:rPr lang="zh-TW" altLang="en-US" sz="3200" dirty="0" smtClean="0"/>
              <a:t>○</a:t>
            </a:r>
            <a:r>
              <a:rPr lang="zh-TW" altLang="en-US" sz="3200" dirty="0" smtClean="0"/>
              <a:t> ○</a:t>
            </a:r>
            <a:r>
              <a:rPr lang="zh-TW" altLang="en-US" sz="3200" dirty="0" smtClean="0"/>
              <a:t>申請</a:t>
            </a:r>
            <a:r>
              <a:rPr lang="zh-TW" altLang="en-US" sz="3200" dirty="0" smtClean="0"/>
              <a:t>校友會獎</a:t>
            </a:r>
            <a:r>
              <a:rPr lang="zh-TW" altLang="en-US" sz="3200" dirty="0" smtClean="0"/>
              <a:t>助學金</a:t>
            </a:r>
            <a:endParaRPr lang="en-US" altLang="zh-TW" sz="3200" dirty="0" smtClean="0"/>
          </a:p>
          <a:p>
            <a:endParaRPr lang="en-US" altLang="zh-TW" sz="3200" dirty="0" smtClean="0"/>
          </a:p>
          <a:p>
            <a:r>
              <a:rPr lang="zh-TW" altLang="en-US" sz="3200" dirty="0" smtClean="0"/>
              <a:t>詳</a:t>
            </a:r>
            <a:r>
              <a:rPr lang="zh-TW" altLang="en-US" sz="3200" dirty="0" smtClean="0"/>
              <a:t>如申請書說明</a:t>
            </a:r>
            <a:endParaRPr lang="zh-TW" altLang="en-US" sz="3200" dirty="0"/>
          </a:p>
        </p:txBody>
      </p:sp>
    </p:spTree>
    <p:extLst>
      <p:ext uri="{BB962C8B-B14F-4D97-AF65-F5344CB8AC3E}">
        <p14:creationId xmlns:p14="http://schemas.microsoft.com/office/powerpoint/2010/main" xmlns="" val="268142166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0CA6753-705B-4BF3-A503-6D4E6E0984C9}"/>
              </a:ext>
            </a:extLst>
          </p:cNvPr>
          <p:cNvSpPr>
            <a:spLocks noGrp="1"/>
          </p:cNvSpPr>
          <p:nvPr>
            <p:ph type="title"/>
          </p:nvPr>
        </p:nvSpPr>
        <p:spPr>
          <a:xfrm>
            <a:off x="3495297" y="2766218"/>
            <a:ext cx="5184471" cy="1325563"/>
          </a:xfrm>
          <a:ln>
            <a:solidFill>
              <a:schemeClr val="tx2"/>
            </a:solidFill>
          </a:ln>
        </p:spPr>
        <p:txBody>
          <a:bodyPr>
            <a:noAutofit/>
          </a:bodyPr>
          <a:lstStyle/>
          <a:p>
            <a:pPr algn="ctr"/>
            <a:r>
              <a:rPr lang="zh-TW" altLang="en-US" sz="8000" b="1" kern="1200"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大 會 開 始</a:t>
            </a:r>
          </a:p>
        </p:txBody>
      </p:sp>
      <p:sp>
        <p:nvSpPr>
          <p:cNvPr id="6" name="文字方塊 5"/>
          <p:cNvSpPr txBox="1"/>
          <p:nvPr/>
        </p:nvSpPr>
        <p:spPr>
          <a:xfrm>
            <a:off x="1707256" y="-34321"/>
            <a:ext cx="8782823" cy="1685077"/>
          </a:xfrm>
          <a:prstGeom prst="rect">
            <a:avLst/>
          </a:prstGeom>
          <a:noFill/>
        </p:spPr>
        <p:txBody>
          <a:bodyPr wrap="square" rtlCol="0">
            <a:spAutoFit/>
          </a:bodyPr>
          <a:lstStyle/>
          <a:p>
            <a:pPr algn="ctr">
              <a:lnSpc>
                <a:spcPct val="115000"/>
              </a:lnSpc>
            </a:pPr>
            <a:r>
              <a:rPr lang="zh-TW" altLang="en-US" sz="4500" b="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雲 林 縣 揚 子 高 級 中 學 校 友 會</a:t>
            </a:r>
          </a:p>
          <a:p>
            <a:pPr algn="ctr">
              <a:lnSpc>
                <a:spcPct val="115000"/>
              </a:lnSpc>
            </a:pPr>
            <a:r>
              <a:rPr lang="zh-TW" altLang="en-US" sz="4500" b="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第 三 屆 第 </a:t>
            </a:r>
            <a:r>
              <a:rPr lang="zh-TW" altLang="en-US" sz="4500" b="1" spc="50" dirty="0" smtClean="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三 </a:t>
            </a:r>
            <a:r>
              <a:rPr lang="zh-TW" altLang="en-US" sz="4500" b="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次 </a:t>
            </a:r>
            <a:r>
              <a:rPr lang="zh-TW" altLang="en-US" sz="4500" b="1" spc="50" dirty="0" smtClean="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理監事會議</a:t>
            </a:r>
            <a:endParaRPr lang="zh-TW" altLang="en-US" sz="4500" b="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endParaRPr>
          </a:p>
        </p:txBody>
      </p:sp>
    </p:spTree>
    <p:extLst>
      <p:ext uri="{BB962C8B-B14F-4D97-AF65-F5344CB8AC3E}">
        <p14:creationId xmlns:p14="http://schemas.microsoft.com/office/powerpoint/2010/main" xmlns="" val="338622800"/>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xmlns="" id="{4DBFD07E-2FE9-4144-93E0-1572A063FCC8}"/>
              </a:ext>
            </a:extLst>
          </p:cNvPr>
          <p:cNvSpPr txBox="1">
            <a:spLocks/>
          </p:cNvSpPr>
          <p:nvPr/>
        </p:nvSpPr>
        <p:spPr>
          <a:xfrm>
            <a:off x="3524250" y="2772303"/>
            <a:ext cx="51435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8000" b="1"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臨 時 動 議</a:t>
            </a:r>
          </a:p>
        </p:txBody>
      </p:sp>
    </p:spTree>
    <p:extLst>
      <p:ext uri="{BB962C8B-B14F-4D97-AF65-F5344CB8AC3E}">
        <p14:creationId xmlns:p14="http://schemas.microsoft.com/office/powerpoint/2010/main" xmlns="" val="233163991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a:p>
        </p:txBody>
      </p:sp>
      <p:pic>
        <p:nvPicPr>
          <p:cNvPr id="78850" name="Picture 2" descr="æªæä¾ç¸çèªªæã"/>
          <p:cNvPicPr>
            <a:picLocks noChangeAspect="1" noChangeArrowheads="1"/>
          </p:cNvPicPr>
          <p:nvPr/>
        </p:nvPicPr>
        <p:blipFill>
          <a:blip r:embed="rId2" cstate="print"/>
          <a:srcRect/>
          <a:stretch>
            <a:fillRect/>
          </a:stretch>
        </p:blipFill>
        <p:spPr bwMode="auto">
          <a:xfrm>
            <a:off x="4115201" y="0"/>
            <a:ext cx="4684241" cy="6623299"/>
          </a:xfrm>
          <a:prstGeom prst="rect">
            <a:avLst/>
          </a:prstGeom>
          <a:noFill/>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2E17C34-CC27-4CDC-8BA2-E4A76D90571C}"/>
              </a:ext>
            </a:extLst>
          </p:cNvPr>
          <p:cNvSpPr>
            <a:spLocks noGrp="1"/>
          </p:cNvSpPr>
          <p:nvPr>
            <p:ph type="title"/>
          </p:nvPr>
        </p:nvSpPr>
        <p:spPr>
          <a:xfrm>
            <a:off x="1034369" y="2766218"/>
            <a:ext cx="10123261" cy="1325563"/>
          </a:xfrm>
        </p:spPr>
        <p:txBody>
          <a:bodyPr>
            <a:noAutofit/>
          </a:bodyPr>
          <a:lstStyle/>
          <a:p>
            <a:pPr algn="ctr"/>
            <a:r>
              <a:rPr lang="zh-TW" altLang="en-US" sz="7000" b="1" kern="1200"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主席</a:t>
            </a:r>
            <a:r>
              <a:rPr lang="zh-TW" altLang="en-US" sz="7000" b="1" kern="1200" dirty="0" smtClean="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致詞</a:t>
            </a:r>
            <a:endParaRPr lang="zh-TW" altLang="en-US" sz="7000" b="1" kern="1200"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endParaRPr>
          </a:p>
        </p:txBody>
      </p:sp>
      <p:sp>
        <p:nvSpPr>
          <p:cNvPr id="5" name="文字方塊 4"/>
          <p:cNvSpPr txBox="1"/>
          <p:nvPr/>
        </p:nvSpPr>
        <p:spPr>
          <a:xfrm>
            <a:off x="1707256" y="-34321"/>
            <a:ext cx="8782823" cy="1685077"/>
          </a:xfrm>
          <a:prstGeom prst="rect">
            <a:avLst/>
          </a:prstGeom>
          <a:noFill/>
        </p:spPr>
        <p:txBody>
          <a:bodyPr wrap="square" rtlCol="0">
            <a:spAutoFit/>
          </a:bodyPr>
          <a:lstStyle/>
          <a:p>
            <a:pPr algn="ctr">
              <a:lnSpc>
                <a:spcPct val="115000"/>
              </a:lnSpc>
            </a:pPr>
            <a:r>
              <a:rPr lang="zh-TW" altLang="en-US" sz="4500" b="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雲 林 縣 揚 子 高 級 中 學 校 友 會</a:t>
            </a:r>
          </a:p>
          <a:p>
            <a:pPr algn="ctr">
              <a:lnSpc>
                <a:spcPct val="115000"/>
              </a:lnSpc>
            </a:pPr>
            <a:r>
              <a:rPr lang="zh-TW" altLang="en-US" sz="4500" b="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第 三 屆 第 </a:t>
            </a:r>
            <a:r>
              <a:rPr lang="zh-TW" altLang="en-US" sz="4500" b="1" spc="50" dirty="0" smtClean="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三 </a:t>
            </a:r>
            <a:r>
              <a:rPr lang="zh-TW" altLang="en-US" sz="4500" b="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次 </a:t>
            </a:r>
            <a:r>
              <a:rPr lang="zh-TW" altLang="en-US" sz="4500" b="1" spc="50" dirty="0" smtClean="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理監事會議</a:t>
            </a:r>
            <a:endParaRPr lang="zh-TW" altLang="en-US" sz="4500" b="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endParaRPr>
          </a:p>
        </p:txBody>
      </p:sp>
    </p:spTree>
    <p:extLst>
      <p:ext uri="{BB962C8B-B14F-4D97-AF65-F5344CB8AC3E}">
        <p14:creationId xmlns:p14="http://schemas.microsoft.com/office/powerpoint/2010/main" xmlns="" val="190988633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9A4F54A-7BCC-43E1-849F-1697C013B502}"/>
              </a:ext>
            </a:extLst>
          </p:cNvPr>
          <p:cNvSpPr>
            <a:spLocks noGrp="1"/>
          </p:cNvSpPr>
          <p:nvPr>
            <p:ph type="title"/>
          </p:nvPr>
        </p:nvSpPr>
        <p:spPr>
          <a:xfrm>
            <a:off x="2452980" y="1885644"/>
            <a:ext cx="6492237" cy="1325563"/>
          </a:xfrm>
        </p:spPr>
        <p:txBody>
          <a:bodyPr>
            <a:normAutofit fontScale="90000"/>
          </a:bodyPr>
          <a:lstStyle/>
          <a:p>
            <a:r>
              <a:rPr lang="zh-TW" altLang="en-US" sz="8000" b="1" kern="1200"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會 務 報 </a:t>
            </a:r>
            <a:r>
              <a:rPr lang="zh-TW" altLang="en-US" sz="8000" b="1" kern="1200" dirty="0" smtClean="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告</a:t>
            </a:r>
            <a:r>
              <a:rPr lang="en-US" altLang="zh-TW" sz="8000" b="1" kern="1200" dirty="0" smtClean="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a:t>
            </a:r>
            <a:r>
              <a:rPr lang="zh-TW" altLang="en-US" sz="8000" b="1" kern="1200" dirty="0" smtClean="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一</a:t>
            </a:r>
            <a:r>
              <a:rPr lang="en-US" altLang="zh-TW" sz="8000" b="1" kern="1200" dirty="0" smtClean="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rPr>
              <a:t>)</a:t>
            </a:r>
            <a:endParaRPr lang="zh-TW" altLang="en-US" sz="8000" b="1" kern="1200" dirty="0">
              <a:ln w="9525">
                <a:solidFill>
                  <a:schemeClr val="tx2"/>
                </a:solidFill>
                <a:prstDash val="solid"/>
              </a:ln>
              <a:solidFill>
                <a:srgbClr val="FF0000"/>
              </a:solidFill>
              <a:effectLst>
                <a:outerShdw blurRad="12700" dist="38100" dir="2700000" algn="tl" rotWithShape="0">
                  <a:schemeClr val="bg1">
                    <a:lumMod val="50000"/>
                  </a:schemeClr>
                </a:outerShdw>
              </a:effectLst>
              <a:latin typeface="微軟正黑體" pitchFamily="34" charset="-120"/>
              <a:ea typeface="微軟正黑體" pitchFamily="34" charset="-120"/>
            </a:endParaRPr>
          </a:p>
        </p:txBody>
      </p:sp>
      <p:sp>
        <p:nvSpPr>
          <p:cNvPr id="6" name="文字方塊 5"/>
          <p:cNvSpPr txBox="1"/>
          <p:nvPr/>
        </p:nvSpPr>
        <p:spPr>
          <a:xfrm>
            <a:off x="1707256" y="-34321"/>
            <a:ext cx="8782823" cy="1685077"/>
          </a:xfrm>
          <a:prstGeom prst="rect">
            <a:avLst/>
          </a:prstGeom>
          <a:noFill/>
        </p:spPr>
        <p:txBody>
          <a:bodyPr wrap="square" rtlCol="0">
            <a:spAutoFit/>
          </a:bodyPr>
          <a:lstStyle/>
          <a:p>
            <a:pPr algn="ctr">
              <a:lnSpc>
                <a:spcPct val="115000"/>
              </a:lnSpc>
            </a:pPr>
            <a:r>
              <a:rPr lang="zh-TW" altLang="en-US" sz="4500" b="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雲 林 縣 揚 子 高 級 中 學 校 友 會</a:t>
            </a:r>
          </a:p>
          <a:p>
            <a:pPr algn="ctr">
              <a:lnSpc>
                <a:spcPct val="115000"/>
              </a:lnSpc>
            </a:pPr>
            <a:r>
              <a:rPr lang="zh-TW" altLang="en-US" sz="4500" b="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第 三 屆 第 </a:t>
            </a:r>
            <a:r>
              <a:rPr lang="zh-TW" altLang="en-US" sz="4500" b="1" spc="50" dirty="0" smtClean="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三 </a:t>
            </a:r>
            <a:r>
              <a:rPr lang="zh-TW" altLang="en-US" sz="4500" b="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次 </a:t>
            </a:r>
            <a:r>
              <a:rPr lang="zh-TW" altLang="en-US" sz="4500" b="1" spc="50" dirty="0" smtClean="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rPr>
              <a:t>理監事會議</a:t>
            </a:r>
            <a:endParaRPr lang="zh-TW" altLang="en-US" sz="4500" b="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dobe 繁黑體 Std B" panose="020B0700000000000000" pitchFamily="34" charset="-120"/>
              <a:ea typeface="Adobe 繁黑體 Std B" panose="020B0700000000000000" pitchFamily="34" charset="-120"/>
            </a:endParaRPr>
          </a:p>
        </p:txBody>
      </p:sp>
    </p:spTree>
    <p:extLst>
      <p:ext uri="{BB962C8B-B14F-4D97-AF65-F5344CB8AC3E}">
        <p14:creationId xmlns:p14="http://schemas.microsoft.com/office/powerpoint/2010/main" xmlns="" val="427084503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en-US" altLang="zh-TW" dirty="0" smtClean="0"/>
              <a:t>107</a:t>
            </a:r>
            <a:r>
              <a:rPr lang="zh-TW" altLang="en-US" dirty="0" smtClean="0"/>
              <a:t>學年度第二學期  校友會獎學金  </a:t>
            </a:r>
            <a:r>
              <a:rPr lang="zh-TW" altLang="en-US" dirty="0" smtClean="0"/>
              <a:t>李</a:t>
            </a:r>
            <a:r>
              <a:rPr lang="zh-TW" altLang="en-US" dirty="0" smtClean="0"/>
              <a:t>○○ </a:t>
            </a:r>
            <a:r>
              <a:rPr lang="en-US" altLang="zh-TW" dirty="0" smtClean="0"/>
              <a:t>6000</a:t>
            </a:r>
            <a:r>
              <a:rPr lang="zh-TW" altLang="en-US" dirty="0" smtClean="0"/>
              <a:t>元</a:t>
            </a:r>
            <a:endParaRPr lang="en-US" altLang="zh-TW" dirty="0" smtClean="0"/>
          </a:p>
          <a:p>
            <a:r>
              <a:rPr lang="en-US" altLang="zh-TW" dirty="0" smtClean="0"/>
              <a:t>107</a:t>
            </a:r>
            <a:r>
              <a:rPr lang="zh-TW" altLang="en-US" dirty="0" smtClean="0"/>
              <a:t>學年度第二學期  校友會獎學金  </a:t>
            </a:r>
            <a:r>
              <a:rPr lang="zh-TW" altLang="en-US" dirty="0" smtClean="0"/>
              <a:t>李</a:t>
            </a:r>
            <a:r>
              <a:rPr lang="zh-TW" altLang="en-US" dirty="0" smtClean="0"/>
              <a:t>○○</a:t>
            </a:r>
            <a:r>
              <a:rPr lang="en-US" altLang="zh-TW" dirty="0" smtClean="0"/>
              <a:t>6000</a:t>
            </a:r>
            <a:r>
              <a:rPr lang="zh-TW" altLang="en-US" dirty="0" smtClean="0"/>
              <a:t>元</a:t>
            </a:r>
            <a:endParaRPr lang="en-US" altLang="zh-TW" dirty="0" smtClean="0"/>
          </a:p>
          <a:p>
            <a:r>
              <a:rPr lang="en-US" altLang="zh-TW" dirty="0" smtClean="0"/>
              <a:t>107</a:t>
            </a:r>
            <a:r>
              <a:rPr lang="zh-TW" altLang="en-US" dirty="0" smtClean="0"/>
              <a:t>學年度第二學期  校友會獎學金  </a:t>
            </a:r>
            <a:r>
              <a:rPr lang="zh-TW" altLang="en-US" dirty="0" smtClean="0"/>
              <a:t>黃</a:t>
            </a:r>
            <a:r>
              <a:rPr lang="zh-TW" altLang="en-US" dirty="0" smtClean="0"/>
              <a:t>○○</a:t>
            </a:r>
            <a:r>
              <a:rPr lang="en-US" altLang="zh-TW" dirty="0" smtClean="0"/>
              <a:t>6000</a:t>
            </a:r>
            <a:r>
              <a:rPr lang="zh-TW" altLang="en-US" dirty="0" smtClean="0"/>
              <a:t>元</a:t>
            </a:r>
            <a:endParaRPr lang="en-US" altLang="zh-TW" dirty="0" smtClean="0"/>
          </a:p>
          <a:p>
            <a:r>
              <a:rPr lang="en-US" altLang="zh-TW" dirty="0" smtClean="0"/>
              <a:t>107</a:t>
            </a:r>
            <a:r>
              <a:rPr lang="zh-TW" altLang="en-US" dirty="0" smtClean="0"/>
              <a:t>學年度第二學期  校友會獎學金  </a:t>
            </a:r>
            <a:r>
              <a:rPr lang="zh-TW" altLang="en-US" dirty="0" smtClean="0"/>
              <a:t>李</a:t>
            </a:r>
            <a:r>
              <a:rPr lang="zh-TW" altLang="en-US" dirty="0" smtClean="0"/>
              <a:t>○○</a:t>
            </a:r>
            <a:r>
              <a:rPr lang="en-US" altLang="zh-TW" dirty="0" smtClean="0"/>
              <a:t>6000</a:t>
            </a:r>
            <a:r>
              <a:rPr lang="zh-TW" altLang="en-US" dirty="0" smtClean="0"/>
              <a:t>元</a:t>
            </a:r>
            <a:endParaRPr lang="en-US" altLang="zh-TW" dirty="0" smtClean="0"/>
          </a:p>
          <a:p>
            <a:r>
              <a:rPr lang="en-US" altLang="zh-TW" dirty="0" smtClean="0"/>
              <a:t>107</a:t>
            </a:r>
            <a:r>
              <a:rPr lang="zh-TW" altLang="en-US" dirty="0" smtClean="0"/>
              <a:t>學年度第二學期  校友會獎學金  </a:t>
            </a:r>
            <a:r>
              <a:rPr lang="zh-TW" altLang="en-US" dirty="0" smtClean="0"/>
              <a:t>汪</a:t>
            </a:r>
            <a:r>
              <a:rPr lang="zh-TW" altLang="en-US" dirty="0" smtClean="0"/>
              <a:t>○○</a:t>
            </a:r>
            <a:r>
              <a:rPr lang="en-US" altLang="zh-TW" dirty="0" smtClean="0"/>
              <a:t>6000</a:t>
            </a:r>
            <a:r>
              <a:rPr lang="zh-TW" altLang="en-US" dirty="0" smtClean="0"/>
              <a:t>元</a:t>
            </a:r>
            <a:endParaRPr lang="en-US" altLang="zh-TW" dirty="0" smtClean="0"/>
          </a:p>
          <a:p>
            <a:r>
              <a:rPr lang="zh-TW" altLang="en-US" dirty="0" smtClean="0"/>
              <a:t>支應</a:t>
            </a:r>
            <a:r>
              <a:rPr lang="en-US" altLang="zh-TW" dirty="0" smtClean="0"/>
              <a:t>107</a:t>
            </a:r>
            <a:r>
              <a:rPr lang="zh-TW" altLang="en-US" dirty="0" smtClean="0"/>
              <a:t>學年度揚子中學  畢聯會 </a:t>
            </a:r>
            <a:r>
              <a:rPr lang="en-US" altLang="zh-TW" dirty="0" smtClean="0"/>
              <a:t>3000</a:t>
            </a:r>
            <a:r>
              <a:rPr lang="zh-TW" altLang="en-US" dirty="0" smtClean="0"/>
              <a:t>元</a:t>
            </a:r>
            <a:endParaRPr lang="en-US" altLang="zh-TW" dirty="0" smtClean="0"/>
          </a:p>
          <a:p>
            <a:endParaRPr lang="en-US" altLang="zh-TW" dirty="0" smtClean="0"/>
          </a:p>
          <a:p>
            <a:endParaRPr lang="zh-TW" alt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r>
              <a:rPr lang="en-US" altLang="zh-TW" dirty="0" smtClean="0"/>
              <a:t>108</a:t>
            </a:r>
            <a:r>
              <a:rPr lang="zh-TW" altLang="en-US" dirty="0" smtClean="0"/>
              <a:t>大學學測，蔡成達理事長致贈愛心早餐及咖啡為揚子的所有師長及考生加油打氣！</a:t>
            </a:r>
            <a:endParaRPr lang="zh-TW" altLang="en-US" dirty="0"/>
          </a:p>
        </p:txBody>
      </p:sp>
      <p:pic>
        <p:nvPicPr>
          <p:cNvPr id="71682" name="Picture 2" descr="ååè£¡å¯è½æ11 åäººãåæ¬ Angela Lu ãä¸ç¾å©åå¨ç¶­éãå¾®ç¬çäººãå¤§å®¶åèåå®¤å§"/>
          <p:cNvPicPr>
            <a:picLocks noChangeAspect="1" noChangeArrowheads="1"/>
          </p:cNvPicPr>
          <p:nvPr/>
        </p:nvPicPr>
        <p:blipFill>
          <a:blip r:embed="rId2" cstate="print"/>
          <a:srcRect/>
          <a:stretch>
            <a:fillRect/>
          </a:stretch>
        </p:blipFill>
        <p:spPr bwMode="auto">
          <a:xfrm>
            <a:off x="6135757" y="2233411"/>
            <a:ext cx="5138390" cy="3848440"/>
          </a:xfrm>
          <a:prstGeom prst="rect">
            <a:avLst/>
          </a:prstGeom>
          <a:noFill/>
        </p:spPr>
      </p:pic>
      <p:pic>
        <p:nvPicPr>
          <p:cNvPr id="71684" name="Picture 4" descr="ååè£¡å¯è½æé£²æååå¡æ¯"/>
          <p:cNvPicPr>
            <a:picLocks noChangeAspect="1" noChangeArrowheads="1"/>
          </p:cNvPicPr>
          <p:nvPr/>
        </p:nvPicPr>
        <p:blipFill>
          <a:blip r:embed="rId3" cstate="print"/>
          <a:srcRect/>
          <a:stretch>
            <a:fillRect/>
          </a:stretch>
        </p:blipFill>
        <p:spPr bwMode="auto">
          <a:xfrm>
            <a:off x="715616" y="2663469"/>
            <a:ext cx="4528793" cy="3391878"/>
          </a:xfrm>
          <a:prstGeom prst="rect">
            <a:avLst/>
          </a:prstGeom>
          <a:noFill/>
        </p:spPr>
      </p:pic>
      <p:sp>
        <p:nvSpPr>
          <p:cNvPr id="6" name="標題 1"/>
          <p:cNvSpPr txBox="1">
            <a:spLocks/>
          </p:cNvSpPr>
          <p:nvPr/>
        </p:nvSpPr>
        <p:spPr>
          <a:xfrm>
            <a:off x="1371600" y="427038"/>
            <a:ext cx="103632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4000" b="0" i="0" u="none" strike="noStrike" kern="1200" cap="none" spc="0" normalizeH="0" baseline="0" noProof="0" smtClean="0">
                <a:ln>
                  <a:noFill/>
                </a:ln>
                <a:solidFill>
                  <a:srgbClr val="FF0000"/>
                </a:solidFill>
                <a:effectLst/>
                <a:uLnTx/>
                <a:uFillTx/>
                <a:latin typeface="+mj-lt"/>
                <a:ea typeface="+mj-ea"/>
                <a:cs typeface="+mj-cs"/>
              </a:rPr>
              <a:t>校友會工作事項</a:t>
            </a:r>
            <a:endParaRPr kumimoji="0" lang="zh-TW" altLang="en-US" sz="40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r>
              <a:rPr lang="en-US" altLang="zh-TW" dirty="0" smtClean="0"/>
              <a:t>108</a:t>
            </a:r>
            <a:r>
              <a:rPr lang="zh-TW" altLang="en-US" dirty="0" smtClean="0"/>
              <a:t>年</a:t>
            </a:r>
            <a:r>
              <a:rPr lang="en-US" altLang="zh-TW" dirty="0" smtClean="0"/>
              <a:t>2</a:t>
            </a:r>
            <a:r>
              <a:rPr lang="zh-TW" altLang="en-US" dirty="0" smtClean="0"/>
              <a:t>月</a:t>
            </a:r>
            <a:r>
              <a:rPr lang="en-US" altLang="zh-TW" dirty="0" smtClean="0"/>
              <a:t>15</a:t>
            </a:r>
            <a:r>
              <a:rPr lang="zh-TW" altLang="en-US" dirty="0" smtClean="0"/>
              <a:t>日， </a:t>
            </a:r>
            <a:r>
              <a:rPr lang="en-US" altLang="zh-TW" dirty="0" smtClean="0"/>
              <a:t>107</a:t>
            </a:r>
            <a:r>
              <a:rPr lang="zh-TW" altLang="en-US" dirty="0" smtClean="0"/>
              <a:t>學年度上學期第三次月考進步獎，校友會全額支應學業進步獎獎學金。</a:t>
            </a:r>
            <a:endParaRPr lang="zh-TW" altLang="en-US" dirty="0"/>
          </a:p>
        </p:txBody>
      </p:sp>
      <p:pic>
        <p:nvPicPr>
          <p:cNvPr id="70658" name="Picture 2" descr="ååè£¡å¯è½æ42 åäººãåæ¬æä»¥æ©ãæ´ªå£«ç¿ãå»é½ãè¡æéä»¥å Wei Ting Niãå¾®ç¬çäººãå¤§å®¶ç«è"/>
          <p:cNvPicPr>
            <a:picLocks noChangeAspect="1" noChangeArrowheads="1"/>
          </p:cNvPicPr>
          <p:nvPr/>
        </p:nvPicPr>
        <p:blipFill>
          <a:blip r:embed="rId2" cstate="print"/>
          <a:srcRect/>
          <a:stretch>
            <a:fillRect/>
          </a:stretch>
        </p:blipFill>
        <p:spPr bwMode="auto">
          <a:xfrm>
            <a:off x="6347791" y="2302309"/>
            <a:ext cx="5273089" cy="3515394"/>
          </a:xfrm>
          <a:prstGeom prst="rect">
            <a:avLst/>
          </a:prstGeom>
          <a:noFill/>
        </p:spPr>
      </p:pic>
      <p:pic>
        <p:nvPicPr>
          <p:cNvPr id="70660" name="Picture 4" descr="ååè£¡å¯è½æ9 åäººãå¤§å®¶ç«èåæ¶å¤"/>
          <p:cNvPicPr>
            <a:picLocks noChangeAspect="1" noChangeArrowheads="1"/>
          </p:cNvPicPr>
          <p:nvPr/>
        </p:nvPicPr>
        <p:blipFill>
          <a:blip r:embed="rId3" cstate="print"/>
          <a:srcRect/>
          <a:stretch>
            <a:fillRect/>
          </a:stretch>
        </p:blipFill>
        <p:spPr bwMode="auto">
          <a:xfrm>
            <a:off x="1417904" y="2319130"/>
            <a:ext cx="4793913" cy="3590442"/>
          </a:xfrm>
          <a:prstGeom prst="rect">
            <a:avLst/>
          </a:prstGeom>
          <a:noFill/>
        </p:spPr>
      </p:pic>
      <p:sp>
        <p:nvSpPr>
          <p:cNvPr id="6" name="標題 1"/>
          <p:cNvSpPr txBox="1">
            <a:spLocks/>
          </p:cNvSpPr>
          <p:nvPr/>
        </p:nvSpPr>
        <p:spPr>
          <a:xfrm>
            <a:off x="1371600" y="427038"/>
            <a:ext cx="103632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4000" b="0" i="0" u="none" strike="noStrike" kern="1200" cap="none" spc="0" normalizeH="0" baseline="0" noProof="0" dirty="0" smtClean="0">
                <a:ln>
                  <a:noFill/>
                </a:ln>
                <a:solidFill>
                  <a:srgbClr val="FF0000"/>
                </a:solidFill>
                <a:effectLst/>
                <a:uLnTx/>
                <a:uFillTx/>
                <a:latin typeface="+mj-lt"/>
                <a:ea typeface="+mj-ea"/>
                <a:cs typeface="+mj-cs"/>
              </a:rPr>
              <a:t>校友會工作事項</a:t>
            </a:r>
            <a:endParaRPr kumimoji="0" lang="zh-TW" altLang="en-US" sz="40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r>
              <a:rPr lang="en-US" altLang="zh-TW" dirty="0" smtClean="0"/>
              <a:t>108</a:t>
            </a:r>
            <a:r>
              <a:rPr lang="zh-TW" altLang="en-US" dirty="0" smtClean="0"/>
              <a:t>年</a:t>
            </a:r>
            <a:r>
              <a:rPr lang="en-US" altLang="zh-TW" dirty="0" smtClean="0"/>
              <a:t>5</a:t>
            </a:r>
            <a:r>
              <a:rPr lang="zh-TW" altLang="en-US" dirty="0" smtClean="0"/>
              <a:t>月</a:t>
            </a:r>
            <a:r>
              <a:rPr lang="en-US" altLang="zh-TW" dirty="0" smtClean="0"/>
              <a:t>22</a:t>
            </a:r>
            <a:r>
              <a:rPr lang="zh-TW" altLang="en-US" dirty="0" smtClean="0"/>
              <a:t>日，校友會理事蘇俊豪副議長積極為學弟妹急難救助及貧困家庭，申請高額補助金，造福學弟妹！</a:t>
            </a:r>
            <a:endParaRPr lang="zh-TW" altLang="en-US" dirty="0"/>
          </a:p>
        </p:txBody>
      </p:sp>
      <p:sp>
        <p:nvSpPr>
          <p:cNvPr id="5" name="標題 1"/>
          <p:cNvSpPr txBox="1">
            <a:spLocks/>
          </p:cNvSpPr>
          <p:nvPr/>
        </p:nvSpPr>
        <p:spPr>
          <a:xfrm>
            <a:off x="1371600" y="427038"/>
            <a:ext cx="103632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4000" b="0" i="0" u="none" strike="noStrike" kern="1200" cap="none" spc="0" normalizeH="0" baseline="0" noProof="0" smtClean="0">
                <a:ln>
                  <a:noFill/>
                </a:ln>
                <a:solidFill>
                  <a:srgbClr val="FF0000"/>
                </a:solidFill>
                <a:effectLst/>
                <a:uLnTx/>
                <a:uFillTx/>
                <a:latin typeface="+mj-lt"/>
                <a:ea typeface="+mj-ea"/>
                <a:cs typeface="+mj-cs"/>
              </a:rPr>
              <a:t>校友會工作事項</a:t>
            </a:r>
            <a:endParaRPr kumimoji="0" lang="zh-TW" altLang="en-US" sz="40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r>
              <a:rPr lang="en-US" altLang="zh-TW" dirty="0" smtClean="0"/>
              <a:t>108</a:t>
            </a:r>
            <a:r>
              <a:rPr lang="zh-TW" altLang="en-US" dirty="0" smtClean="0"/>
              <a:t>國中教育會考，蔡成達理事長致贈咖啡為揚子的所有師長及考生加油打氣！</a:t>
            </a:r>
            <a:endParaRPr lang="zh-TW" altLang="en-US" dirty="0"/>
          </a:p>
        </p:txBody>
      </p:sp>
      <p:pic>
        <p:nvPicPr>
          <p:cNvPr id="69634" name="Picture 2" descr="ååè£¡å¯è½æ14 åäººãåæ¬å¨ç¶­éã Angela Lu åçå½¥éãå¾®ç¬çäººãå¤§å®¶åèãè¡¨æ ¼åå®¤å§"/>
          <p:cNvPicPr>
            <a:picLocks noChangeAspect="1" noChangeArrowheads="1"/>
          </p:cNvPicPr>
          <p:nvPr/>
        </p:nvPicPr>
        <p:blipFill>
          <a:blip r:embed="rId2" cstate="print"/>
          <a:srcRect/>
          <a:stretch>
            <a:fillRect/>
          </a:stretch>
        </p:blipFill>
        <p:spPr bwMode="auto">
          <a:xfrm>
            <a:off x="6361045" y="3028122"/>
            <a:ext cx="5022574" cy="3374542"/>
          </a:xfrm>
          <a:prstGeom prst="rect">
            <a:avLst/>
          </a:prstGeom>
          <a:noFill/>
        </p:spPr>
      </p:pic>
      <p:pic>
        <p:nvPicPr>
          <p:cNvPr id="69636" name="Picture 4" descr="æªæä¾ç¸çèªªæã"/>
          <p:cNvPicPr>
            <a:picLocks noChangeAspect="1" noChangeArrowheads="1"/>
          </p:cNvPicPr>
          <p:nvPr/>
        </p:nvPicPr>
        <p:blipFill>
          <a:blip r:embed="rId3" cstate="print"/>
          <a:srcRect/>
          <a:stretch>
            <a:fillRect/>
          </a:stretch>
        </p:blipFill>
        <p:spPr bwMode="auto">
          <a:xfrm>
            <a:off x="1258956" y="2337149"/>
            <a:ext cx="4873348" cy="3649935"/>
          </a:xfrm>
          <a:prstGeom prst="rect">
            <a:avLst/>
          </a:prstGeom>
          <a:noFill/>
        </p:spPr>
      </p:pic>
      <p:sp>
        <p:nvSpPr>
          <p:cNvPr id="6" name="標題 1"/>
          <p:cNvSpPr txBox="1">
            <a:spLocks/>
          </p:cNvSpPr>
          <p:nvPr/>
        </p:nvSpPr>
        <p:spPr>
          <a:xfrm>
            <a:off x="1371600" y="427038"/>
            <a:ext cx="103632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4000" b="0" i="0" u="none" strike="noStrike" kern="1200" cap="none" spc="0" normalizeH="0" baseline="0" noProof="0" dirty="0" smtClean="0">
                <a:ln>
                  <a:noFill/>
                </a:ln>
                <a:solidFill>
                  <a:srgbClr val="FF0000"/>
                </a:solidFill>
                <a:effectLst/>
                <a:uLnTx/>
                <a:uFillTx/>
                <a:latin typeface="+mj-lt"/>
                <a:ea typeface="+mj-ea"/>
                <a:cs typeface="+mj-cs"/>
              </a:rPr>
              <a:t>校友會工作事項</a:t>
            </a:r>
            <a:endParaRPr kumimoji="0" lang="zh-TW" altLang="en-US" sz="40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p:wipe dir="r"/>
  </p:transition>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佈景主題1">
  <a:themeElements>
    <a:clrScheme name="Default Design 7">
      <a:dk1>
        <a:srgbClr val="003366"/>
      </a:dk1>
      <a:lt1>
        <a:srgbClr val="6698CC"/>
      </a:lt1>
      <a:dk2>
        <a:srgbClr val="FFFFFF"/>
      </a:dk2>
      <a:lt2>
        <a:srgbClr val="B3CCE6"/>
      </a:lt2>
      <a:accent1>
        <a:srgbClr val="336599"/>
      </a:accent1>
      <a:accent2>
        <a:srgbClr val="2E4C6B"/>
      </a:accent2>
      <a:accent3>
        <a:srgbClr val="B8CAE2"/>
      </a:accent3>
      <a:accent4>
        <a:srgbClr val="002A56"/>
      </a:accent4>
      <a:accent5>
        <a:srgbClr val="ADB8CA"/>
      </a:accent5>
      <a:accent6>
        <a:srgbClr val="294460"/>
      </a:accent6>
      <a:hlink>
        <a:srgbClr val="0B54A3"/>
      </a:hlink>
      <a:folHlink>
        <a:srgbClr val="0B73E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5A58"/>
        </a:dk1>
        <a:lt1>
          <a:srgbClr val="FFFFFF"/>
        </a:lt1>
        <a:dk2>
          <a:srgbClr val="008080"/>
        </a:dk2>
        <a:lt2>
          <a:srgbClr val="FFFFCC"/>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4"/>
        </a:folHlink>
      </a:clrScheme>
      <a:clrMap bg1="dk2" tx1="lt1" bg2="dk1" tx2="lt2" accent1="accent1" accent2="accent2" accent3="accent3" accent4="accent4" accent5="accent5" accent6="accent6" hlink="hlink" folHlink="folHlink"/>
    </a:extraClrScheme>
    <a:extraClrScheme>
      <a:clrScheme name="Default Design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Default Design 4">
        <a:dk1>
          <a:srgbClr val="66CCCC"/>
        </a:dk1>
        <a:lt1>
          <a:srgbClr val="FFFFFF"/>
        </a:lt1>
        <a:dk2>
          <a:srgbClr val="2E6B6B"/>
        </a:dk2>
        <a:lt2>
          <a:srgbClr val="2E6B6B"/>
        </a:lt2>
        <a:accent1>
          <a:srgbClr val="9ADEDC"/>
        </a:accent1>
        <a:accent2>
          <a:srgbClr val="45A3A1"/>
        </a:accent2>
        <a:accent3>
          <a:srgbClr val="ADBABA"/>
        </a:accent3>
        <a:accent4>
          <a:srgbClr val="DADADA"/>
        </a:accent4>
        <a:accent5>
          <a:srgbClr val="CAECEB"/>
        </a:accent5>
        <a:accent6>
          <a:srgbClr val="3E9391"/>
        </a:accent6>
        <a:hlink>
          <a:srgbClr val="45A3A1"/>
        </a:hlink>
        <a:folHlink>
          <a:srgbClr val="9ADEDC"/>
        </a:folHlink>
      </a:clrScheme>
      <a:clrMap bg1="dk2" tx1="lt1" bg2="dk1" tx2="lt2" accent1="accent1" accent2="accent2" accent3="accent3" accent4="accent4" accent5="accent5" accent6="accent6" hlink="hlink" folHlink="folHlink"/>
    </a:extraClrScheme>
    <a:extraClrScheme>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Default Design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
      <a:clrScheme name="Default Design 7">
        <a:dk1>
          <a:srgbClr val="003366"/>
        </a:dk1>
        <a:lt1>
          <a:srgbClr val="6698CC"/>
        </a:lt1>
        <a:dk2>
          <a:srgbClr val="FFFFFF"/>
        </a:dk2>
        <a:lt2>
          <a:srgbClr val="B3CCE6"/>
        </a:lt2>
        <a:accent1>
          <a:srgbClr val="336599"/>
        </a:accent1>
        <a:accent2>
          <a:srgbClr val="2E4C6B"/>
        </a:accent2>
        <a:accent3>
          <a:srgbClr val="B8CAE2"/>
        </a:accent3>
        <a:accent4>
          <a:srgbClr val="002A56"/>
        </a:accent4>
        <a:accent5>
          <a:srgbClr val="ADB8CA"/>
        </a:accent5>
        <a:accent6>
          <a:srgbClr val="294460"/>
        </a:accent6>
        <a:hlink>
          <a:srgbClr val="0B54A3"/>
        </a:hlink>
        <a:folHlink>
          <a:srgbClr val="0B73E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Default Design 7">
      <a:dk1>
        <a:srgbClr val="003366"/>
      </a:dk1>
      <a:lt1>
        <a:srgbClr val="6698CC"/>
      </a:lt1>
      <a:dk2>
        <a:srgbClr val="FFFFFF"/>
      </a:dk2>
      <a:lt2>
        <a:srgbClr val="B3CCE6"/>
      </a:lt2>
      <a:accent1>
        <a:srgbClr val="336599"/>
      </a:accent1>
      <a:accent2>
        <a:srgbClr val="2E4C6B"/>
      </a:accent2>
      <a:accent3>
        <a:srgbClr val="B8CAE2"/>
      </a:accent3>
      <a:accent4>
        <a:srgbClr val="002A56"/>
      </a:accent4>
      <a:accent5>
        <a:srgbClr val="ADB8CA"/>
      </a:accent5>
      <a:accent6>
        <a:srgbClr val="294460"/>
      </a:accent6>
      <a:hlink>
        <a:srgbClr val="0B54A3"/>
      </a:hlink>
      <a:folHlink>
        <a:srgbClr val="0B73E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5A58"/>
        </a:dk1>
        <a:lt1>
          <a:srgbClr val="FFFFFF"/>
        </a:lt1>
        <a:dk2>
          <a:srgbClr val="008080"/>
        </a:dk2>
        <a:lt2>
          <a:srgbClr val="FFFFCC"/>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4"/>
        </a:folHlink>
      </a:clrScheme>
      <a:clrMap bg1="dk2" tx1="lt1" bg2="dk1" tx2="lt2" accent1="accent1" accent2="accent2" accent3="accent3" accent4="accent4" accent5="accent5" accent6="accent6" hlink="hlink" folHlink="folHlink"/>
    </a:extraClrScheme>
    <a:extraClrScheme>
      <a:clrScheme name="Default Design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Default Design 4">
        <a:dk1>
          <a:srgbClr val="66CCCC"/>
        </a:dk1>
        <a:lt1>
          <a:srgbClr val="FFFFFF"/>
        </a:lt1>
        <a:dk2>
          <a:srgbClr val="2E6B6B"/>
        </a:dk2>
        <a:lt2>
          <a:srgbClr val="2E6B6B"/>
        </a:lt2>
        <a:accent1>
          <a:srgbClr val="9ADEDC"/>
        </a:accent1>
        <a:accent2>
          <a:srgbClr val="45A3A1"/>
        </a:accent2>
        <a:accent3>
          <a:srgbClr val="ADBABA"/>
        </a:accent3>
        <a:accent4>
          <a:srgbClr val="DADADA"/>
        </a:accent4>
        <a:accent5>
          <a:srgbClr val="CAECEB"/>
        </a:accent5>
        <a:accent6>
          <a:srgbClr val="3E9391"/>
        </a:accent6>
        <a:hlink>
          <a:srgbClr val="45A3A1"/>
        </a:hlink>
        <a:folHlink>
          <a:srgbClr val="9ADEDC"/>
        </a:folHlink>
      </a:clrScheme>
      <a:clrMap bg1="dk2" tx1="lt1" bg2="dk1" tx2="lt2" accent1="accent1" accent2="accent2" accent3="accent3" accent4="accent4" accent5="accent5" accent6="accent6" hlink="hlink" folHlink="folHlink"/>
    </a:extraClrScheme>
    <a:extraClrScheme>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Default Design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
      <a:clrScheme name="Default Design 7">
        <a:dk1>
          <a:srgbClr val="003366"/>
        </a:dk1>
        <a:lt1>
          <a:srgbClr val="6698CC"/>
        </a:lt1>
        <a:dk2>
          <a:srgbClr val="FFFFFF"/>
        </a:dk2>
        <a:lt2>
          <a:srgbClr val="B3CCE6"/>
        </a:lt2>
        <a:accent1>
          <a:srgbClr val="336599"/>
        </a:accent1>
        <a:accent2>
          <a:srgbClr val="2E4C6B"/>
        </a:accent2>
        <a:accent3>
          <a:srgbClr val="B8CAE2"/>
        </a:accent3>
        <a:accent4>
          <a:srgbClr val="002A56"/>
        </a:accent4>
        <a:accent5>
          <a:srgbClr val="ADB8CA"/>
        </a:accent5>
        <a:accent6>
          <a:srgbClr val="294460"/>
        </a:accent6>
        <a:hlink>
          <a:srgbClr val="0B54A3"/>
        </a:hlink>
        <a:folHlink>
          <a:srgbClr val="0B73E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佈景主題1</Template>
  <TotalTime>602</TotalTime>
  <Words>418</Words>
  <Application>Microsoft Office PowerPoint</Application>
  <PresentationFormat>自訂</PresentationFormat>
  <Paragraphs>51</Paragraphs>
  <Slides>21</Slides>
  <Notes>0</Notes>
  <HiddenSlides>0</HiddenSlides>
  <MMClips>0</MMClips>
  <ScaleCrop>false</ScaleCrop>
  <HeadingPairs>
    <vt:vector size="4" baseType="variant">
      <vt:variant>
        <vt:lpstr>佈景主題</vt:lpstr>
      </vt:variant>
      <vt:variant>
        <vt:i4>3</vt:i4>
      </vt:variant>
      <vt:variant>
        <vt:lpstr>投影片標題</vt:lpstr>
      </vt:variant>
      <vt:variant>
        <vt:i4>21</vt:i4>
      </vt:variant>
    </vt:vector>
  </HeadingPairs>
  <TitlesOfParts>
    <vt:vector size="24" baseType="lpstr">
      <vt:lpstr>佈景主題1</vt:lpstr>
      <vt:lpstr>4_Default Design</vt:lpstr>
      <vt:lpstr>公正</vt:lpstr>
      <vt:lpstr>投影片 1</vt:lpstr>
      <vt:lpstr>大 會 開 始</vt:lpstr>
      <vt:lpstr>主席致詞</vt:lpstr>
      <vt:lpstr>會 務 報 告(一)</vt:lpstr>
      <vt:lpstr>投影片 5</vt:lpstr>
      <vt:lpstr>投影片 6</vt:lpstr>
      <vt:lpstr>投影片 7</vt:lpstr>
      <vt:lpstr>投影片 8</vt:lpstr>
      <vt:lpstr>投影片 9</vt:lpstr>
      <vt:lpstr>校友會工作事項</vt:lpstr>
      <vt:lpstr>投影片 11</vt:lpstr>
      <vt:lpstr> 108級校友盃畢業紀念歌曲合唱大賽  凝聚所有揚中人的感情  在揚子的點點滴滴</vt:lpstr>
      <vt:lpstr> 108級校友盃畢業紀念歌曲合唱大賽  凝聚所有揚中人的感情  在揚子的點點滴滴</vt:lpstr>
      <vt:lpstr>校友會工作事項</vt:lpstr>
      <vt:lpstr>校友會工作事項</vt:lpstr>
      <vt:lpstr>校友會工作事項</vt:lpstr>
      <vt:lpstr>會 務 報 告(二)</vt:lpstr>
      <vt:lpstr>投影片 18</vt:lpstr>
      <vt:lpstr>投影片 19</vt:lpstr>
      <vt:lpstr>投影片 20</vt:lpstr>
      <vt:lpstr>投影片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Esther</dc:creator>
  <cp:lastModifiedBy>Windows 使用者</cp:lastModifiedBy>
  <cp:revision>59</cp:revision>
  <dcterms:created xsi:type="dcterms:W3CDTF">2018-08-15T07:02:05Z</dcterms:created>
  <dcterms:modified xsi:type="dcterms:W3CDTF">2019-06-26T08:24:40Z</dcterms:modified>
</cp:coreProperties>
</file>