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61" r:id="rId4"/>
    <p:sldId id="262" r:id="rId5"/>
    <p:sldId id="264" r:id="rId6"/>
    <p:sldId id="280" r:id="rId7"/>
    <p:sldId id="281" r:id="rId8"/>
    <p:sldId id="263" r:id="rId9"/>
    <p:sldId id="273" r:id="rId10"/>
    <p:sldId id="274" r:id="rId11"/>
    <p:sldId id="275" r:id="rId12"/>
    <p:sldId id="267" r:id="rId13"/>
    <p:sldId id="268" r:id="rId14"/>
    <p:sldId id="269" r:id="rId15"/>
    <p:sldId id="270" r:id="rId16"/>
    <p:sldId id="271" r:id="rId17"/>
    <p:sldId id="272" r:id="rId18"/>
    <p:sldId id="286" r:id="rId1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あくあフォント" pitchFamily="1" charset="-128"/>
        <a:ea typeface="あくあフォント" pitchFamily="1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あくあフォント" pitchFamily="1" charset="-128"/>
        <a:ea typeface="あくあフォント" pitchFamily="1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あくあフォント" pitchFamily="1" charset="-128"/>
        <a:ea typeface="あくあフォント" pitchFamily="1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あくあフォント" pitchFamily="1" charset="-128"/>
        <a:ea typeface="あくあフォント" pitchFamily="1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あくあフォント" pitchFamily="1" charset="-128"/>
        <a:ea typeface="あくあフォント" pitchFamily="1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あくあフォント" pitchFamily="1" charset="-128"/>
        <a:ea typeface="あくあフォント" pitchFamily="1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あくあフォント" pitchFamily="1" charset="-128"/>
        <a:ea typeface="あくあフォント" pitchFamily="1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あくあフォント" pitchFamily="1" charset="-128"/>
        <a:ea typeface="あくあフォント" pitchFamily="1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あくあフォント" pitchFamily="1" charset="-128"/>
        <a:ea typeface="あくあフォント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9" autoAdjust="0"/>
    <p:restoredTop sz="94692" autoAdjust="0"/>
  </p:normalViewPr>
  <p:slideViewPr>
    <p:cSldViewPr snapToGrid="0">
      <p:cViewPr varScale="1">
        <p:scale>
          <a:sx n="88" d="100"/>
          <a:sy n="88" d="100"/>
        </p:scale>
        <p:origin x="-1306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 userDrawn="1"/>
        </p:nvGrpSpPr>
        <p:grpSpPr bwMode="auto">
          <a:xfrm>
            <a:off x="377825" y="2389188"/>
            <a:ext cx="1212850" cy="1277937"/>
            <a:chOff x="531" y="941"/>
            <a:chExt cx="3268" cy="3209"/>
          </a:xfrm>
        </p:grpSpPr>
        <p:sp>
          <p:nvSpPr>
            <p:cNvPr id="5123" name="Freeform 3"/>
            <p:cNvSpPr>
              <a:spLocks/>
            </p:cNvSpPr>
            <p:nvPr/>
          </p:nvSpPr>
          <p:spPr bwMode="auto">
            <a:xfrm>
              <a:off x="2612" y="1585"/>
              <a:ext cx="1187" cy="626"/>
            </a:xfrm>
            <a:custGeom>
              <a:avLst/>
              <a:gdLst>
                <a:gd name="T0" fmla="*/ 18 w 1187"/>
                <a:gd name="T1" fmla="*/ 544 h 626"/>
                <a:gd name="T2" fmla="*/ 652 w 1187"/>
                <a:gd name="T3" fmla="*/ 68 h 626"/>
                <a:gd name="T4" fmla="*/ 1103 w 1187"/>
                <a:gd name="T5" fmla="*/ 135 h 626"/>
                <a:gd name="T6" fmla="*/ 1094 w 1187"/>
                <a:gd name="T7" fmla="*/ 410 h 626"/>
                <a:gd name="T8" fmla="*/ 543 w 1187"/>
                <a:gd name="T9" fmla="*/ 560 h 626"/>
                <a:gd name="T10" fmla="*/ 18 w 1187"/>
                <a:gd name="T11" fmla="*/ 54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87" h="626">
                  <a:moveTo>
                    <a:pt x="18" y="544"/>
                  </a:moveTo>
                  <a:cubicBezTo>
                    <a:pt x="36" y="462"/>
                    <a:pt x="471" y="136"/>
                    <a:pt x="652" y="68"/>
                  </a:cubicBezTo>
                  <a:cubicBezTo>
                    <a:pt x="833" y="0"/>
                    <a:pt x="1029" y="78"/>
                    <a:pt x="1103" y="135"/>
                  </a:cubicBezTo>
                  <a:cubicBezTo>
                    <a:pt x="1177" y="192"/>
                    <a:pt x="1187" y="339"/>
                    <a:pt x="1094" y="410"/>
                  </a:cubicBezTo>
                  <a:cubicBezTo>
                    <a:pt x="1001" y="481"/>
                    <a:pt x="725" y="535"/>
                    <a:pt x="543" y="560"/>
                  </a:cubicBezTo>
                  <a:cubicBezTo>
                    <a:pt x="361" y="585"/>
                    <a:pt x="0" y="626"/>
                    <a:pt x="18" y="544"/>
                  </a:cubicBezTo>
                  <a:close/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auto">
            <a:xfrm>
              <a:off x="2099" y="941"/>
              <a:ext cx="598" cy="1208"/>
            </a:xfrm>
            <a:custGeom>
              <a:avLst/>
              <a:gdLst>
                <a:gd name="T0" fmla="*/ 556 w 598"/>
                <a:gd name="T1" fmla="*/ 1096 h 1208"/>
                <a:gd name="T2" fmla="*/ 581 w 598"/>
                <a:gd name="T3" fmla="*/ 737 h 1208"/>
                <a:gd name="T4" fmla="*/ 456 w 598"/>
                <a:gd name="T5" fmla="*/ 177 h 1208"/>
                <a:gd name="T6" fmla="*/ 63 w 598"/>
                <a:gd name="T7" fmla="*/ 61 h 1208"/>
                <a:gd name="T8" fmla="*/ 80 w 598"/>
                <a:gd name="T9" fmla="*/ 545 h 1208"/>
                <a:gd name="T10" fmla="*/ 347 w 598"/>
                <a:gd name="T11" fmla="*/ 1071 h 1208"/>
                <a:gd name="T12" fmla="*/ 506 w 598"/>
                <a:gd name="T13" fmla="*/ 1204 h 1208"/>
                <a:gd name="T14" fmla="*/ 556 w 598"/>
                <a:gd name="T15" fmla="*/ 1096 h 1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8" h="1208">
                  <a:moveTo>
                    <a:pt x="556" y="1096"/>
                  </a:moveTo>
                  <a:cubicBezTo>
                    <a:pt x="568" y="1018"/>
                    <a:pt x="598" y="890"/>
                    <a:pt x="581" y="737"/>
                  </a:cubicBezTo>
                  <a:cubicBezTo>
                    <a:pt x="564" y="584"/>
                    <a:pt x="542" y="290"/>
                    <a:pt x="456" y="177"/>
                  </a:cubicBezTo>
                  <a:cubicBezTo>
                    <a:pt x="370" y="64"/>
                    <a:pt x="126" y="0"/>
                    <a:pt x="63" y="61"/>
                  </a:cubicBezTo>
                  <a:cubicBezTo>
                    <a:pt x="0" y="122"/>
                    <a:pt x="33" y="377"/>
                    <a:pt x="80" y="545"/>
                  </a:cubicBezTo>
                  <a:cubicBezTo>
                    <a:pt x="127" y="713"/>
                    <a:pt x="276" y="961"/>
                    <a:pt x="347" y="1071"/>
                  </a:cubicBezTo>
                  <a:cubicBezTo>
                    <a:pt x="418" y="1181"/>
                    <a:pt x="473" y="1200"/>
                    <a:pt x="506" y="1204"/>
                  </a:cubicBezTo>
                  <a:cubicBezTo>
                    <a:pt x="539" y="1208"/>
                    <a:pt x="544" y="1174"/>
                    <a:pt x="556" y="1096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auto">
            <a:xfrm>
              <a:off x="1481" y="2116"/>
              <a:ext cx="1144" cy="472"/>
            </a:xfrm>
            <a:custGeom>
              <a:avLst/>
              <a:gdLst>
                <a:gd name="T0" fmla="*/ 1132 w 1144"/>
                <a:gd name="T1" fmla="*/ 21 h 472"/>
                <a:gd name="T2" fmla="*/ 1031 w 1144"/>
                <a:gd name="T3" fmla="*/ 171 h 472"/>
                <a:gd name="T4" fmla="*/ 497 w 1144"/>
                <a:gd name="T5" fmla="*/ 422 h 472"/>
                <a:gd name="T6" fmla="*/ 130 w 1144"/>
                <a:gd name="T7" fmla="*/ 447 h 472"/>
                <a:gd name="T8" fmla="*/ 30 w 1144"/>
                <a:gd name="T9" fmla="*/ 272 h 472"/>
                <a:gd name="T10" fmla="*/ 88 w 1144"/>
                <a:gd name="T11" fmla="*/ 113 h 472"/>
                <a:gd name="T12" fmla="*/ 556 w 1144"/>
                <a:gd name="T13" fmla="*/ 30 h 472"/>
                <a:gd name="T14" fmla="*/ 956 w 1144"/>
                <a:gd name="T15" fmla="*/ 46 h 472"/>
                <a:gd name="T16" fmla="*/ 1132 w 1144"/>
                <a:gd name="T17" fmla="*/ 21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4" h="472">
                  <a:moveTo>
                    <a:pt x="1132" y="21"/>
                  </a:moveTo>
                  <a:cubicBezTo>
                    <a:pt x="1144" y="42"/>
                    <a:pt x="1137" y="104"/>
                    <a:pt x="1031" y="171"/>
                  </a:cubicBezTo>
                  <a:cubicBezTo>
                    <a:pt x="925" y="238"/>
                    <a:pt x="647" y="376"/>
                    <a:pt x="497" y="422"/>
                  </a:cubicBezTo>
                  <a:cubicBezTo>
                    <a:pt x="347" y="468"/>
                    <a:pt x="208" y="472"/>
                    <a:pt x="130" y="447"/>
                  </a:cubicBezTo>
                  <a:cubicBezTo>
                    <a:pt x="52" y="422"/>
                    <a:pt x="37" y="328"/>
                    <a:pt x="30" y="272"/>
                  </a:cubicBezTo>
                  <a:cubicBezTo>
                    <a:pt x="23" y="216"/>
                    <a:pt x="0" y="153"/>
                    <a:pt x="88" y="113"/>
                  </a:cubicBezTo>
                  <a:cubicBezTo>
                    <a:pt x="176" y="73"/>
                    <a:pt x="411" y="41"/>
                    <a:pt x="556" y="30"/>
                  </a:cubicBezTo>
                  <a:cubicBezTo>
                    <a:pt x="701" y="19"/>
                    <a:pt x="864" y="45"/>
                    <a:pt x="956" y="46"/>
                  </a:cubicBezTo>
                  <a:cubicBezTo>
                    <a:pt x="1048" y="47"/>
                    <a:pt x="1120" y="0"/>
                    <a:pt x="1132" y="21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auto">
            <a:xfrm>
              <a:off x="2597" y="2177"/>
              <a:ext cx="802" cy="818"/>
            </a:xfrm>
            <a:custGeom>
              <a:avLst/>
              <a:gdLst>
                <a:gd name="T0" fmla="*/ 42 w 802"/>
                <a:gd name="T1" fmla="*/ 21 h 818"/>
                <a:gd name="T2" fmla="*/ 201 w 802"/>
                <a:gd name="T3" fmla="*/ 346 h 818"/>
                <a:gd name="T4" fmla="*/ 418 w 802"/>
                <a:gd name="T5" fmla="*/ 680 h 818"/>
                <a:gd name="T6" fmla="*/ 702 w 802"/>
                <a:gd name="T7" fmla="*/ 797 h 818"/>
                <a:gd name="T8" fmla="*/ 760 w 802"/>
                <a:gd name="T9" fmla="*/ 555 h 818"/>
                <a:gd name="T10" fmla="*/ 451 w 802"/>
                <a:gd name="T11" fmla="*/ 221 h 818"/>
                <a:gd name="T12" fmla="*/ 42 w 802"/>
                <a:gd name="T13" fmla="*/ 21 h 8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2" h="818">
                  <a:moveTo>
                    <a:pt x="42" y="21"/>
                  </a:moveTo>
                  <a:cubicBezTo>
                    <a:pt x="0" y="42"/>
                    <a:pt x="138" y="236"/>
                    <a:pt x="201" y="346"/>
                  </a:cubicBezTo>
                  <a:cubicBezTo>
                    <a:pt x="264" y="456"/>
                    <a:pt x="335" y="605"/>
                    <a:pt x="418" y="680"/>
                  </a:cubicBezTo>
                  <a:cubicBezTo>
                    <a:pt x="501" y="755"/>
                    <a:pt x="645" y="818"/>
                    <a:pt x="702" y="797"/>
                  </a:cubicBezTo>
                  <a:cubicBezTo>
                    <a:pt x="759" y="776"/>
                    <a:pt x="802" y="651"/>
                    <a:pt x="760" y="555"/>
                  </a:cubicBezTo>
                  <a:cubicBezTo>
                    <a:pt x="718" y="459"/>
                    <a:pt x="566" y="316"/>
                    <a:pt x="451" y="221"/>
                  </a:cubicBezTo>
                  <a:cubicBezTo>
                    <a:pt x="336" y="126"/>
                    <a:pt x="84" y="0"/>
                    <a:pt x="42" y="21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auto">
            <a:xfrm>
              <a:off x="2352" y="2155"/>
              <a:ext cx="318" cy="1166"/>
            </a:xfrm>
            <a:custGeom>
              <a:avLst/>
              <a:gdLst>
                <a:gd name="T0" fmla="*/ 236 w 318"/>
                <a:gd name="T1" fmla="*/ 107 h 1166"/>
                <a:gd name="T2" fmla="*/ 27 w 318"/>
                <a:gd name="T3" fmla="*/ 800 h 1166"/>
                <a:gd name="T4" fmla="*/ 77 w 318"/>
                <a:gd name="T5" fmla="*/ 1101 h 1166"/>
                <a:gd name="T6" fmla="*/ 286 w 318"/>
                <a:gd name="T7" fmla="*/ 1009 h 1166"/>
                <a:gd name="T8" fmla="*/ 269 w 318"/>
                <a:gd name="T9" fmla="*/ 157 h 1166"/>
                <a:gd name="T10" fmla="*/ 236 w 318"/>
                <a:gd name="T11" fmla="*/ 107 h 1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8" h="1166">
                  <a:moveTo>
                    <a:pt x="236" y="107"/>
                  </a:moveTo>
                  <a:cubicBezTo>
                    <a:pt x="196" y="214"/>
                    <a:pt x="54" y="634"/>
                    <a:pt x="27" y="800"/>
                  </a:cubicBezTo>
                  <a:cubicBezTo>
                    <a:pt x="0" y="966"/>
                    <a:pt x="34" y="1066"/>
                    <a:pt x="77" y="1101"/>
                  </a:cubicBezTo>
                  <a:cubicBezTo>
                    <a:pt x="120" y="1136"/>
                    <a:pt x="254" y="1166"/>
                    <a:pt x="286" y="1009"/>
                  </a:cubicBezTo>
                  <a:cubicBezTo>
                    <a:pt x="318" y="852"/>
                    <a:pt x="273" y="307"/>
                    <a:pt x="269" y="157"/>
                  </a:cubicBezTo>
                  <a:cubicBezTo>
                    <a:pt x="265" y="7"/>
                    <a:pt x="276" y="0"/>
                    <a:pt x="236" y="107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auto">
            <a:xfrm>
              <a:off x="1695" y="2271"/>
              <a:ext cx="901" cy="1879"/>
            </a:xfrm>
            <a:custGeom>
              <a:avLst/>
              <a:gdLst>
                <a:gd name="T0" fmla="*/ 901 w 901"/>
                <a:gd name="T1" fmla="*/ 0 h 1879"/>
                <a:gd name="T2" fmla="*/ 576 w 901"/>
                <a:gd name="T3" fmla="*/ 343 h 1879"/>
                <a:gd name="T4" fmla="*/ 250 w 901"/>
                <a:gd name="T5" fmla="*/ 785 h 1879"/>
                <a:gd name="T6" fmla="*/ 66 w 901"/>
                <a:gd name="T7" fmla="*/ 1319 h 1879"/>
                <a:gd name="T8" fmla="*/ 0 w 901"/>
                <a:gd name="T9" fmla="*/ 1879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1" h="1879">
                  <a:moveTo>
                    <a:pt x="901" y="0"/>
                  </a:moveTo>
                  <a:cubicBezTo>
                    <a:pt x="793" y="106"/>
                    <a:pt x="685" y="212"/>
                    <a:pt x="576" y="343"/>
                  </a:cubicBezTo>
                  <a:cubicBezTo>
                    <a:pt x="467" y="474"/>
                    <a:pt x="335" y="622"/>
                    <a:pt x="250" y="785"/>
                  </a:cubicBezTo>
                  <a:cubicBezTo>
                    <a:pt x="165" y="948"/>
                    <a:pt x="108" y="1137"/>
                    <a:pt x="66" y="1319"/>
                  </a:cubicBezTo>
                  <a:cubicBezTo>
                    <a:pt x="24" y="1501"/>
                    <a:pt x="12" y="1690"/>
                    <a:pt x="0" y="1879"/>
                  </a:cubicBez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auto">
            <a:xfrm>
              <a:off x="1698" y="3738"/>
              <a:ext cx="836" cy="381"/>
            </a:xfrm>
            <a:custGeom>
              <a:avLst/>
              <a:gdLst>
                <a:gd name="T0" fmla="*/ 5 w 836"/>
                <a:gd name="T1" fmla="*/ 344 h 381"/>
                <a:gd name="T2" fmla="*/ 289 w 836"/>
                <a:gd name="T3" fmla="*/ 94 h 381"/>
                <a:gd name="T4" fmla="*/ 698 w 836"/>
                <a:gd name="T5" fmla="*/ 10 h 381"/>
                <a:gd name="T6" fmla="*/ 773 w 836"/>
                <a:gd name="T7" fmla="*/ 152 h 381"/>
                <a:gd name="T8" fmla="*/ 322 w 836"/>
                <a:gd name="T9" fmla="*/ 319 h 381"/>
                <a:gd name="T10" fmla="*/ 5 w 836"/>
                <a:gd name="T11" fmla="*/ 344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6" h="381">
                  <a:moveTo>
                    <a:pt x="5" y="344"/>
                  </a:moveTo>
                  <a:cubicBezTo>
                    <a:pt x="0" y="307"/>
                    <a:pt x="174" y="150"/>
                    <a:pt x="289" y="94"/>
                  </a:cubicBezTo>
                  <a:cubicBezTo>
                    <a:pt x="404" y="38"/>
                    <a:pt x="617" y="0"/>
                    <a:pt x="698" y="10"/>
                  </a:cubicBezTo>
                  <a:cubicBezTo>
                    <a:pt x="779" y="20"/>
                    <a:pt x="836" y="101"/>
                    <a:pt x="773" y="152"/>
                  </a:cubicBezTo>
                  <a:cubicBezTo>
                    <a:pt x="710" y="203"/>
                    <a:pt x="447" y="283"/>
                    <a:pt x="322" y="319"/>
                  </a:cubicBezTo>
                  <a:cubicBezTo>
                    <a:pt x="197" y="355"/>
                    <a:pt x="10" y="381"/>
                    <a:pt x="5" y="344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auto">
            <a:xfrm>
              <a:off x="531" y="3302"/>
              <a:ext cx="1194" cy="820"/>
            </a:xfrm>
            <a:custGeom>
              <a:avLst/>
              <a:gdLst>
                <a:gd name="T0" fmla="*/ 1180 w 1194"/>
                <a:gd name="T1" fmla="*/ 780 h 820"/>
                <a:gd name="T2" fmla="*/ 1005 w 1194"/>
                <a:gd name="T3" fmla="*/ 513 h 820"/>
                <a:gd name="T4" fmla="*/ 396 w 1194"/>
                <a:gd name="T5" fmla="*/ 79 h 820"/>
                <a:gd name="T6" fmla="*/ 3 w 1194"/>
                <a:gd name="T7" fmla="*/ 71 h 820"/>
                <a:gd name="T8" fmla="*/ 379 w 1194"/>
                <a:gd name="T9" fmla="*/ 505 h 820"/>
                <a:gd name="T10" fmla="*/ 922 w 1194"/>
                <a:gd name="T11" fmla="*/ 755 h 820"/>
                <a:gd name="T12" fmla="*/ 1180 w 1194"/>
                <a:gd name="T13" fmla="*/ 780 h 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4" h="820">
                  <a:moveTo>
                    <a:pt x="1180" y="780"/>
                  </a:moveTo>
                  <a:cubicBezTo>
                    <a:pt x="1194" y="740"/>
                    <a:pt x="1136" y="630"/>
                    <a:pt x="1005" y="513"/>
                  </a:cubicBezTo>
                  <a:cubicBezTo>
                    <a:pt x="874" y="396"/>
                    <a:pt x="563" y="153"/>
                    <a:pt x="396" y="79"/>
                  </a:cubicBezTo>
                  <a:cubicBezTo>
                    <a:pt x="229" y="5"/>
                    <a:pt x="6" y="0"/>
                    <a:pt x="3" y="71"/>
                  </a:cubicBezTo>
                  <a:cubicBezTo>
                    <a:pt x="0" y="142"/>
                    <a:pt x="226" y="391"/>
                    <a:pt x="379" y="505"/>
                  </a:cubicBezTo>
                  <a:cubicBezTo>
                    <a:pt x="532" y="619"/>
                    <a:pt x="790" y="709"/>
                    <a:pt x="922" y="755"/>
                  </a:cubicBezTo>
                  <a:cubicBezTo>
                    <a:pt x="1054" y="801"/>
                    <a:pt x="1166" y="820"/>
                    <a:pt x="1180" y="780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auto">
            <a:xfrm>
              <a:off x="2485" y="2030"/>
              <a:ext cx="276" cy="273"/>
            </a:xfrm>
            <a:custGeom>
              <a:avLst/>
              <a:gdLst>
                <a:gd name="T0" fmla="*/ 103 w 276"/>
                <a:gd name="T1" fmla="*/ 24 h 273"/>
                <a:gd name="T2" fmla="*/ 270 w 276"/>
                <a:gd name="T3" fmla="*/ 232 h 273"/>
                <a:gd name="T4" fmla="*/ 69 w 276"/>
                <a:gd name="T5" fmla="*/ 249 h 273"/>
                <a:gd name="T6" fmla="*/ 3 w 276"/>
                <a:gd name="T7" fmla="*/ 90 h 273"/>
                <a:gd name="T8" fmla="*/ 103 w 276"/>
                <a:gd name="T9" fmla="*/ 24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6" h="273">
                  <a:moveTo>
                    <a:pt x="103" y="24"/>
                  </a:moveTo>
                  <a:cubicBezTo>
                    <a:pt x="148" y="48"/>
                    <a:pt x="276" y="195"/>
                    <a:pt x="270" y="232"/>
                  </a:cubicBezTo>
                  <a:cubicBezTo>
                    <a:pt x="264" y="269"/>
                    <a:pt x="114" y="273"/>
                    <a:pt x="69" y="249"/>
                  </a:cubicBezTo>
                  <a:cubicBezTo>
                    <a:pt x="24" y="225"/>
                    <a:pt x="0" y="126"/>
                    <a:pt x="3" y="90"/>
                  </a:cubicBezTo>
                  <a:cubicBezTo>
                    <a:pt x="6" y="54"/>
                    <a:pt x="58" y="0"/>
                    <a:pt x="103" y="24"/>
                  </a:cubicBezTo>
                  <a:close/>
                </a:path>
              </a:pathLst>
            </a:custGeom>
            <a:solidFill>
              <a:schemeClr val="bg1"/>
            </a:solidFill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5133" name="Freeform 13"/>
          <p:cNvSpPr>
            <a:spLocks/>
          </p:cNvSpPr>
          <p:nvPr userDrawn="1"/>
        </p:nvSpPr>
        <p:spPr bwMode="auto">
          <a:xfrm>
            <a:off x="14288" y="3556000"/>
            <a:ext cx="8861425" cy="298450"/>
          </a:xfrm>
          <a:custGeom>
            <a:avLst/>
            <a:gdLst>
              <a:gd name="T0" fmla="*/ 0 w 5582"/>
              <a:gd name="T1" fmla="*/ 67 h 188"/>
              <a:gd name="T2" fmla="*/ 229 w 5582"/>
              <a:gd name="T3" fmla="*/ 30 h 188"/>
              <a:gd name="T4" fmla="*/ 644 w 5582"/>
              <a:gd name="T5" fmla="*/ 86 h 188"/>
              <a:gd name="T6" fmla="*/ 1103 w 5582"/>
              <a:gd name="T7" fmla="*/ 76 h 188"/>
              <a:gd name="T8" fmla="*/ 1564 w 5582"/>
              <a:gd name="T9" fmla="*/ 67 h 188"/>
              <a:gd name="T10" fmla="*/ 1830 w 5582"/>
              <a:gd name="T11" fmla="*/ 104 h 188"/>
              <a:gd name="T12" fmla="*/ 2318 w 5582"/>
              <a:gd name="T13" fmla="*/ 72 h 188"/>
              <a:gd name="T14" fmla="*/ 2787 w 5582"/>
              <a:gd name="T15" fmla="*/ 2 h 188"/>
              <a:gd name="T16" fmla="*/ 3174 w 5582"/>
              <a:gd name="T17" fmla="*/ 86 h 188"/>
              <a:gd name="T18" fmla="*/ 3578 w 5582"/>
              <a:gd name="T19" fmla="*/ 104 h 188"/>
              <a:gd name="T20" fmla="*/ 3716 w 5582"/>
              <a:gd name="T21" fmla="*/ 81 h 188"/>
              <a:gd name="T22" fmla="*/ 4056 w 5582"/>
              <a:gd name="T23" fmla="*/ 90 h 188"/>
              <a:gd name="T24" fmla="*/ 4461 w 5582"/>
              <a:gd name="T25" fmla="*/ 58 h 188"/>
              <a:gd name="T26" fmla="*/ 4746 w 5582"/>
              <a:gd name="T27" fmla="*/ 76 h 188"/>
              <a:gd name="T28" fmla="*/ 5051 w 5582"/>
              <a:gd name="T29" fmla="*/ 39 h 188"/>
              <a:gd name="T30" fmla="*/ 5235 w 5582"/>
              <a:gd name="T31" fmla="*/ 122 h 188"/>
              <a:gd name="T32" fmla="*/ 5391 w 5582"/>
              <a:gd name="T33" fmla="*/ 178 h 188"/>
              <a:gd name="T34" fmla="*/ 5582 w 5582"/>
              <a:gd name="T35" fmla="*/ 64 h 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5582" h="188">
                <a:moveTo>
                  <a:pt x="0" y="67"/>
                </a:moveTo>
                <a:cubicBezTo>
                  <a:pt x="61" y="47"/>
                  <a:pt x="122" y="27"/>
                  <a:pt x="229" y="30"/>
                </a:cubicBezTo>
                <a:cubicBezTo>
                  <a:pt x="336" y="34"/>
                  <a:pt x="498" y="78"/>
                  <a:pt x="644" y="86"/>
                </a:cubicBezTo>
                <a:cubicBezTo>
                  <a:pt x="789" y="93"/>
                  <a:pt x="950" y="79"/>
                  <a:pt x="1103" y="76"/>
                </a:cubicBezTo>
                <a:cubicBezTo>
                  <a:pt x="1256" y="73"/>
                  <a:pt x="1443" y="62"/>
                  <a:pt x="1564" y="67"/>
                </a:cubicBezTo>
                <a:cubicBezTo>
                  <a:pt x="1685" y="71"/>
                  <a:pt x="1705" y="103"/>
                  <a:pt x="1830" y="104"/>
                </a:cubicBezTo>
                <a:cubicBezTo>
                  <a:pt x="1956" y="105"/>
                  <a:pt x="2158" y="89"/>
                  <a:pt x="2318" y="72"/>
                </a:cubicBezTo>
                <a:cubicBezTo>
                  <a:pt x="2477" y="55"/>
                  <a:pt x="2645" y="0"/>
                  <a:pt x="2787" y="2"/>
                </a:cubicBezTo>
                <a:cubicBezTo>
                  <a:pt x="2929" y="4"/>
                  <a:pt x="3042" y="68"/>
                  <a:pt x="3174" y="86"/>
                </a:cubicBezTo>
                <a:cubicBezTo>
                  <a:pt x="3306" y="103"/>
                  <a:pt x="3488" y="105"/>
                  <a:pt x="3578" y="104"/>
                </a:cubicBezTo>
                <a:cubicBezTo>
                  <a:pt x="3669" y="103"/>
                  <a:pt x="3637" y="83"/>
                  <a:pt x="3716" y="81"/>
                </a:cubicBezTo>
                <a:cubicBezTo>
                  <a:pt x="3795" y="78"/>
                  <a:pt x="3932" y="94"/>
                  <a:pt x="4056" y="90"/>
                </a:cubicBezTo>
                <a:cubicBezTo>
                  <a:pt x="4181" y="86"/>
                  <a:pt x="4346" y="60"/>
                  <a:pt x="4461" y="58"/>
                </a:cubicBezTo>
                <a:cubicBezTo>
                  <a:pt x="4576" y="56"/>
                  <a:pt x="4648" y="79"/>
                  <a:pt x="4746" y="76"/>
                </a:cubicBezTo>
                <a:cubicBezTo>
                  <a:pt x="4844" y="73"/>
                  <a:pt x="4969" y="31"/>
                  <a:pt x="5051" y="39"/>
                </a:cubicBezTo>
                <a:cubicBezTo>
                  <a:pt x="5132" y="47"/>
                  <a:pt x="5178" y="99"/>
                  <a:pt x="5235" y="122"/>
                </a:cubicBezTo>
                <a:cubicBezTo>
                  <a:pt x="5291" y="145"/>
                  <a:pt x="5333" y="188"/>
                  <a:pt x="5391" y="178"/>
                </a:cubicBezTo>
                <a:cubicBezTo>
                  <a:pt x="5449" y="168"/>
                  <a:pt x="5542" y="88"/>
                  <a:pt x="5582" y="64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ctrTitle"/>
          </p:nvPr>
        </p:nvSpPr>
        <p:spPr>
          <a:xfrm>
            <a:off x="1692275" y="2130425"/>
            <a:ext cx="6765925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  <a:endParaRPr lang="ja-JP" altLang="en-US" noProof="0" smtClean="0"/>
          </a:p>
        </p:txBody>
      </p:sp>
      <p:sp>
        <p:nvSpPr>
          <p:cNvPr id="5164" name="Rectangle 4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b"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  <a:endParaRPr lang="ja-JP" altLang="en-US" noProof="0" smtClean="0"/>
          </a:p>
        </p:txBody>
      </p:sp>
      <p:sp>
        <p:nvSpPr>
          <p:cNvPr id="5165" name="Rectangle 4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166" name="Rectangle 4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167" name="Rectangle 4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22163B4-37D4-406C-9C56-EEF1532EA066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168" name="Freeform 48"/>
          <p:cNvSpPr>
            <a:spLocks/>
          </p:cNvSpPr>
          <p:nvPr userDrawn="1"/>
        </p:nvSpPr>
        <p:spPr bwMode="auto">
          <a:xfrm>
            <a:off x="3059113" y="5576888"/>
            <a:ext cx="5689600" cy="169862"/>
          </a:xfrm>
          <a:custGeom>
            <a:avLst/>
            <a:gdLst>
              <a:gd name="T0" fmla="*/ 0 w 3584"/>
              <a:gd name="T1" fmla="*/ 53 h 107"/>
              <a:gd name="T2" fmla="*/ 273 w 3584"/>
              <a:gd name="T3" fmla="*/ 8 h 107"/>
              <a:gd name="T4" fmla="*/ 817 w 3584"/>
              <a:gd name="T5" fmla="*/ 53 h 107"/>
              <a:gd name="T6" fmla="*/ 1407 w 3584"/>
              <a:gd name="T7" fmla="*/ 8 h 107"/>
              <a:gd name="T8" fmla="*/ 1906 w 3584"/>
              <a:gd name="T9" fmla="*/ 99 h 107"/>
              <a:gd name="T10" fmla="*/ 2359 w 3584"/>
              <a:gd name="T11" fmla="*/ 53 h 107"/>
              <a:gd name="T12" fmla="*/ 2586 w 3584"/>
              <a:gd name="T13" fmla="*/ 53 h 107"/>
              <a:gd name="T14" fmla="*/ 2858 w 3584"/>
              <a:gd name="T15" fmla="*/ 53 h 107"/>
              <a:gd name="T16" fmla="*/ 3085 w 3584"/>
              <a:gd name="T17" fmla="*/ 99 h 107"/>
              <a:gd name="T18" fmla="*/ 3312 w 3584"/>
              <a:gd name="T19" fmla="*/ 99 h 107"/>
              <a:gd name="T20" fmla="*/ 3448 w 3584"/>
              <a:gd name="T21" fmla="*/ 53 h 107"/>
              <a:gd name="T22" fmla="*/ 3584 w 3584"/>
              <a:gd name="T23" fmla="*/ 53 h 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584" h="107">
                <a:moveTo>
                  <a:pt x="0" y="53"/>
                </a:moveTo>
                <a:cubicBezTo>
                  <a:pt x="68" y="30"/>
                  <a:pt x="137" y="8"/>
                  <a:pt x="273" y="8"/>
                </a:cubicBezTo>
                <a:cubicBezTo>
                  <a:pt x="409" y="8"/>
                  <a:pt x="628" y="53"/>
                  <a:pt x="817" y="53"/>
                </a:cubicBezTo>
                <a:cubicBezTo>
                  <a:pt x="1006" y="53"/>
                  <a:pt x="1226" y="0"/>
                  <a:pt x="1407" y="8"/>
                </a:cubicBezTo>
                <a:cubicBezTo>
                  <a:pt x="1588" y="16"/>
                  <a:pt x="1747" y="92"/>
                  <a:pt x="1906" y="99"/>
                </a:cubicBezTo>
                <a:cubicBezTo>
                  <a:pt x="2065" y="106"/>
                  <a:pt x="2246" y="61"/>
                  <a:pt x="2359" y="53"/>
                </a:cubicBezTo>
                <a:cubicBezTo>
                  <a:pt x="2472" y="45"/>
                  <a:pt x="2503" y="53"/>
                  <a:pt x="2586" y="53"/>
                </a:cubicBezTo>
                <a:cubicBezTo>
                  <a:pt x="2669" y="53"/>
                  <a:pt x="2775" y="45"/>
                  <a:pt x="2858" y="53"/>
                </a:cubicBezTo>
                <a:cubicBezTo>
                  <a:pt x="2941" y="61"/>
                  <a:pt x="3009" y="91"/>
                  <a:pt x="3085" y="99"/>
                </a:cubicBezTo>
                <a:cubicBezTo>
                  <a:pt x="3161" y="107"/>
                  <a:pt x="3252" y="107"/>
                  <a:pt x="3312" y="99"/>
                </a:cubicBezTo>
                <a:cubicBezTo>
                  <a:pt x="3372" y="91"/>
                  <a:pt x="3403" y="61"/>
                  <a:pt x="3448" y="53"/>
                </a:cubicBezTo>
                <a:cubicBezTo>
                  <a:pt x="3493" y="45"/>
                  <a:pt x="3538" y="49"/>
                  <a:pt x="3584" y="53"/>
                </a:cubicBez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5172" name="Group 52"/>
          <p:cNvGrpSpPr>
            <a:grpSpLocks/>
          </p:cNvGrpSpPr>
          <p:nvPr userDrawn="1"/>
        </p:nvGrpSpPr>
        <p:grpSpPr bwMode="auto">
          <a:xfrm>
            <a:off x="7831138" y="4470400"/>
            <a:ext cx="773112" cy="1263650"/>
            <a:chOff x="4933" y="2816"/>
            <a:chExt cx="487" cy="796"/>
          </a:xfrm>
        </p:grpSpPr>
        <p:grpSp>
          <p:nvGrpSpPr>
            <p:cNvPr id="5134" name="Group 14"/>
            <p:cNvGrpSpPr>
              <a:grpSpLocks/>
            </p:cNvGrpSpPr>
            <p:nvPr userDrawn="1"/>
          </p:nvGrpSpPr>
          <p:grpSpPr bwMode="auto">
            <a:xfrm>
              <a:off x="4933" y="2816"/>
              <a:ext cx="487" cy="796"/>
              <a:chOff x="1837" y="1586"/>
              <a:chExt cx="1139" cy="2032"/>
            </a:xfrm>
          </p:grpSpPr>
          <p:sp>
            <p:nvSpPr>
              <p:cNvPr id="5135" name="Freeform 15"/>
              <p:cNvSpPr>
                <a:spLocks/>
              </p:cNvSpPr>
              <p:nvPr/>
            </p:nvSpPr>
            <p:spPr bwMode="auto">
              <a:xfrm>
                <a:off x="2279" y="1586"/>
                <a:ext cx="117" cy="317"/>
              </a:xfrm>
              <a:custGeom>
                <a:avLst/>
                <a:gdLst>
                  <a:gd name="T0" fmla="*/ 117 w 117"/>
                  <a:gd name="T1" fmla="*/ 0 h 317"/>
                  <a:gd name="T2" fmla="*/ 50 w 117"/>
                  <a:gd name="T3" fmla="*/ 42 h 317"/>
                  <a:gd name="T4" fmla="*/ 8 w 117"/>
                  <a:gd name="T5" fmla="*/ 175 h 317"/>
                  <a:gd name="T6" fmla="*/ 0 w 117"/>
                  <a:gd name="T7" fmla="*/ 317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7" h="317">
                    <a:moveTo>
                      <a:pt x="117" y="0"/>
                    </a:moveTo>
                    <a:cubicBezTo>
                      <a:pt x="92" y="6"/>
                      <a:pt x="68" y="13"/>
                      <a:pt x="50" y="42"/>
                    </a:cubicBezTo>
                    <a:cubicBezTo>
                      <a:pt x="32" y="71"/>
                      <a:pt x="16" y="129"/>
                      <a:pt x="8" y="175"/>
                    </a:cubicBezTo>
                    <a:cubicBezTo>
                      <a:pt x="0" y="221"/>
                      <a:pt x="0" y="269"/>
                      <a:pt x="0" y="317"/>
                    </a:cubicBezTo>
                  </a:path>
                </a:pathLst>
              </a:custGeom>
              <a:noFill/>
              <a:ln w="28575" cmpd="sng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36" name="Freeform 16"/>
              <p:cNvSpPr>
                <a:spLocks/>
              </p:cNvSpPr>
              <p:nvPr/>
            </p:nvSpPr>
            <p:spPr bwMode="auto">
              <a:xfrm>
                <a:off x="2129" y="1591"/>
                <a:ext cx="217" cy="271"/>
              </a:xfrm>
              <a:custGeom>
                <a:avLst/>
                <a:gdLst>
                  <a:gd name="T0" fmla="*/ 217 w 217"/>
                  <a:gd name="T1" fmla="*/ 3 h 271"/>
                  <a:gd name="T2" fmla="*/ 117 w 217"/>
                  <a:gd name="T3" fmla="*/ 45 h 271"/>
                  <a:gd name="T4" fmla="*/ 0 w 217"/>
                  <a:gd name="T5" fmla="*/ 271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7" h="271">
                    <a:moveTo>
                      <a:pt x="217" y="3"/>
                    </a:moveTo>
                    <a:cubicBezTo>
                      <a:pt x="185" y="1"/>
                      <a:pt x="153" y="0"/>
                      <a:pt x="117" y="45"/>
                    </a:cubicBezTo>
                    <a:cubicBezTo>
                      <a:pt x="81" y="90"/>
                      <a:pt x="40" y="180"/>
                      <a:pt x="0" y="271"/>
                    </a:cubicBezTo>
                  </a:path>
                </a:pathLst>
              </a:custGeom>
              <a:noFill/>
              <a:ln w="28575" cmpd="sng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37" name="Freeform 17"/>
              <p:cNvSpPr>
                <a:spLocks/>
              </p:cNvSpPr>
              <p:nvPr/>
            </p:nvSpPr>
            <p:spPr bwMode="auto">
              <a:xfrm>
                <a:off x="2387" y="1594"/>
                <a:ext cx="42" cy="259"/>
              </a:xfrm>
              <a:custGeom>
                <a:avLst/>
                <a:gdLst>
                  <a:gd name="T0" fmla="*/ 0 w 42"/>
                  <a:gd name="T1" fmla="*/ 0 h 259"/>
                  <a:gd name="T2" fmla="*/ 26 w 42"/>
                  <a:gd name="T3" fmla="*/ 176 h 259"/>
                  <a:gd name="T4" fmla="*/ 42 w 42"/>
                  <a:gd name="T5" fmla="*/ 259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" h="259">
                    <a:moveTo>
                      <a:pt x="0" y="0"/>
                    </a:moveTo>
                    <a:cubicBezTo>
                      <a:pt x="9" y="66"/>
                      <a:pt x="19" y="133"/>
                      <a:pt x="26" y="176"/>
                    </a:cubicBezTo>
                    <a:cubicBezTo>
                      <a:pt x="33" y="219"/>
                      <a:pt x="37" y="239"/>
                      <a:pt x="42" y="259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38" name="Freeform 18"/>
              <p:cNvSpPr>
                <a:spLocks/>
              </p:cNvSpPr>
              <p:nvPr/>
            </p:nvSpPr>
            <p:spPr bwMode="auto">
              <a:xfrm>
                <a:off x="2404" y="1594"/>
                <a:ext cx="242" cy="368"/>
              </a:xfrm>
              <a:custGeom>
                <a:avLst/>
                <a:gdLst>
                  <a:gd name="T0" fmla="*/ 0 w 242"/>
                  <a:gd name="T1" fmla="*/ 0 h 368"/>
                  <a:gd name="T2" fmla="*/ 159 w 242"/>
                  <a:gd name="T3" fmla="*/ 117 h 368"/>
                  <a:gd name="T4" fmla="*/ 242 w 242"/>
                  <a:gd name="T5" fmla="*/ 368 h 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2" h="368">
                    <a:moveTo>
                      <a:pt x="0" y="0"/>
                    </a:moveTo>
                    <a:cubicBezTo>
                      <a:pt x="59" y="28"/>
                      <a:pt x="119" y="56"/>
                      <a:pt x="159" y="117"/>
                    </a:cubicBezTo>
                    <a:cubicBezTo>
                      <a:pt x="199" y="178"/>
                      <a:pt x="220" y="273"/>
                      <a:pt x="242" y="368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39" name="Freeform 19"/>
              <p:cNvSpPr>
                <a:spLocks/>
              </p:cNvSpPr>
              <p:nvPr/>
            </p:nvSpPr>
            <p:spPr bwMode="auto">
              <a:xfrm>
                <a:off x="2049" y="1619"/>
                <a:ext cx="172" cy="501"/>
              </a:xfrm>
              <a:custGeom>
                <a:avLst/>
                <a:gdLst>
                  <a:gd name="T0" fmla="*/ 172 w 172"/>
                  <a:gd name="T1" fmla="*/ 0 h 501"/>
                  <a:gd name="T2" fmla="*/ 38 w 172"/>
                  <a:gd name="T3" fmla="*/ 142 h 501"/>
                  <a:gd name="T4" fmla="*/ 5 w 172"/>
                  <a:gd name="T5" fmla="*/ 351 h 501"/>
                  <a:gd name="T6" fmla="*/ 5 w 172"/>
                  <a:gd name="T7" fmla="*/ 501 h 5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2" h="501">
                    <a:moveTo>
                      <a:pt x="172" y="0"/>
                    </a:moveTo>
                    <a:cubicBezTo>
                      <a:pt x="119" y="41"/>
                      <a:pt x="66" y="83"/>
                      <a:pt x="38" y="142"/>
                    </a:cubicBezTo>
                    <a:cubicBezTo>
                      <a:pt x="10" y="201"/>
                      <a:pt x="10" y="291"/>
                      <a:pt x="5" y="351"/>
                    </a:cubicBezTo>
                    <a:cubicBezTo>
                      <a:pt x="0" y="411"/>
                      <a:pt x="2" y="456"/>
                      <a:pt x="5" y="501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40" name="Freeform 20"/>
              <p:cNvSpPr>
                <a:spLocks/>
              </p:cNvSpPr>
              <p:nvPr/>
            </p:nvSpPr>
            <p:spPr bwMode="auto">
              <a:xfrm>
                <a:off x="2529" y="1837"/>
                <a:ext cx="34" cy="150"/>
              </a:xfrm>
              <a:custGeom>
                <a:avLst/>
                <a:gdLst>
                  <a:gd name="T0" fmla="*/ 0 w 34"/>
                  <a:gd name="T1" fmla="*/ 0 h 150"/>
                  <a:gd name="T2" fmla="*/ 34 w 34"/>
                  <a:gd name="T3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4" h="150">
                    <a:moveTo>
                      <a:pt x="0" y="0"/>
                    </a:moveTo>
                    <a:cubicBezTo>
                      <a:pt x="14" y="62"/>
                      <a:pt x="28" y="124"/>
                      <a:pt x="34" y="150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41" name="Freeform 21"/>
              <p:cNvSpPr>
                <a:spLocks/>
              </p:cNvSpPr>
              <p:nvPr/>
            </p:nvSpPr>
            <p:spPr bwMode="auto">
              <a:xfrm>
                <a:off x="2354" y="1770"/>
                <a:ext cx="9" cy="233"/>
              </a:xfrm>
              <a:custGeom>
                <a:avLst/>
                <a:gdLst>
                  <a:gd name="T0" fmla="*/ 0 w 9"/>
                  <a:gd name="T1" fmla="*/ 0 h 233"/>
                  <a:gd name="T2" fmla="*/ 8 w 9"/>
                  <a:gd name="T3" fmla="*/ 83 h 233"/>
                  <a:gd name="T4" fmla="*/ 8 w 9"/>
                  <a:gd name="T5" fmla="*/ 2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" h="233">
                    <a:moveTo>
                      <a:pt x="0" y="0"/>
                    </a:moveTo>
                    <a:cubicBezTo>
                      <a:pt x="3" y="22"/>
                      <a:pt x="7" y="44"/>
                      <a:pt x="8" y="83"/>
                    </a:cubicBezTo>
                    <a:cubicBezTo>
                      <a:pt x="9" y="122"/>
                      <a:pt x="8" y="177"/>
                      <a:pt x="8" y="233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42" name="Freeform 22"/>
              <p:cNvSpPr>
                <a:spLocks/>
              </p:cNvSpPr>
              <p:nvPr/>
            </p:nvSpPr>
            <p:spPr bwMode="auto">
              <a:xfrm>
                <a:off x="2471" y="1770"/>
                <a:ext cx="49" cy="334"/>
              </a:xfrm>
              <a:custGeom>
                <a:avLst/>
                <a:gdLst>
                  <a:gd name="T0" fmla="*/ 42 w 49"/>
                  <a:gd name="T1" fmla="*/ 0 h 334"/>
                  <a:gd name="T2" fmla="*/ 42 w 49"/>
                  <a:gd name="T3" fmla="*/ 208 h 334"/>
                  <a:gd name="T4" fmla="*/ 0 w 49"/>
                  <a:gd name="T5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9" h="334">
                    <a:moveTo>
                      <a:pt x="42" y="0"/>
                    </a:moveTo>
                    <a:cubicBezTo>
                      <a:pt x="45" y="76"/>
                      <a:pt x="49" y="152"/>
                      <a:pt x="42" y="208"/>
                    </a:cubicBezTo>
                    <a:cubicBezTo>
                      <a:pt x="35" y="264"/>
                      <a:pt x="17" y="299"/>
                      <a:pt x="0" y="334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43" name="Freeform 23"/>
              <p:cNvSpPr>
                <a:spLocks/>
              </p:cNvSpPr>
              <p:nvPr/>
            </p:nvSpPr>
            <p:spPr bwMode="auto">
              <a:xfrm>
                <a:off x="2630" y="1920"/>
                <a:ext cx="108" cy="250"/>
              </a:xfrm>
              <a:custGeom>
                <a:avLst/>
                <a:gdLst>
                  <a:gd name="T0" fmla="*/ 0 w 108"/>
                  <a:gd name="T1" fmla="*/ 0 h 250"/>
                  <a:gd name="T2" fmla="*/ 75 w 108"/>
                  <a:gd name="T3" fmla="*/ 200 h 250"/>
                  <a:gd name="T4" fmla="*/ 108 w 108"/>
                  <a:gd name="T5" fmla="*/ 25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8" h="250">
                    <a:moveTo>
                      <a:pt x="0" y="0"/>
                    </a:moveTo>
                    <a:cubicBezTo>
                      <a:pt x="28" y="79"/>
                      <a:pt x="57" y="158"/>
                      <a:pt x="75" y="200"/>
                    </a:cubicBezTo>
                    <a:cubicBezTo>
                      <a:pt x="93" y="242"/>
                      <a:pt x="100" y="246"/>
                      <a:pt x="108" y="250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44" name="Freeform 24"/>
              <p:cNvSpPr>
                <a:spLocks/>
              </p:cNvSpPr>
              <p:nvPr/>
            </p:nvSpPr>
            <p:spPr bwMode="auto">
              <a:xfrm>
                <a:off x="2087" y="1945"/>
                <a:ext cx="526" cy="304"/>
              </a:xfrm>
              <a:custGeom>
                <a:avLst/>
                <a:gdLst>
                  <a:gd name="T0" fmla="*/ 0 w 526"/>
                  <a:gd name="T1" fmla="*/ 150 h 304"/>
                  <a:gd name="T2" fmla="*/ 159 w 526"/>
                  <a:gd name="T3" fmla="*/ 276 h 304"/>
                  <a:gd name="T4" fmla="*/ 284 w 526"/>
                  <a:gd name="T5" fmla="*/ 301 h 304"/>
                  <a:gd name="T6" fmla="*/ 451 w 526"/>
                  <a:gd name="T7" fmla="*/ 259 h 304"/>
                  <a:gd name="T8" fmla="*/ 501 w 526"/>
                  <a:gd name="T9" fmla="*/ 142 h 304"/>
                  <a:gd name="T10" fmla="*/ 526 w 526"/>
                  <a:gd name="T11" fmla="*/ 0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6" h="304">
                    <a:moveTo>
                      <a:pt x="0" y="150"/>
                    </a:moveTo>
                    <a:cubicBezTo>
                      <a:pt x="56" y="200"/>
                      <a:pt x="112" y="251"/>
                      <a:pt x="159" y="276"/>
                    </a:cubicBezTo>
                    <a:cubicBezTo>
                      <a:pt x="206" y="301"/>
                      <a:pt x="235" y="304"/>
                      <a:pt x="284" y="301"/>
                    </a:cubicBezTo>
                    <a:cubicBezTo>
                      <a:pt x="333" y="298"/>
                      <a:pt x="415" y="285"/>
                      <a:pt x="451" y="259"/>
                    </a:cubicBezTo>
                    <a:cubicBezTo>
                      <a:pt x="487" y="233"/>
                      <a:pt x="489" y="185"/>
                      <a:pt x="501" y="142"/>
                    </a:cubicBezTo>
                    <a:cubicBezTo>
                      <a:pt x="513" y="99"/>
                      <a:pt x="519" y="49"/>
                      <a:pt x="526" y="0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45" name="Freeform 25"/>
              <p:cNvSpPr>
                <a:spLocks/>
              </p:cNvSpPr>
              <p:nvPr/>
            </p:nvSpPr>
            <p:spPr bwMode="auto">
              <a:xfrm>
                <a:off x="2151" y="1645"/>
                <a:ext cx="145" cy="584"/>
              </a:xfrm>
              <a:custGeom>
                <a:avLst/>
                <a:gdLst>
                  <a:gd name="T0" fmla="*/ 145 w 145"/>
                  <a:gd name="T1" fmla="*/ 0 h 584"/>
                  <a:gd name="T2" fmla="*/ 28 w 145"/>
                  <a:gd name="T3" fmla="*/ 225 h 584"/>
                  <a:gd name="T4" fmla="*/ 3 w 145"/>
                  <a:gd name="T5" fmla="*/ 400 h 584"/>
                  <a:gd name="T6" fmla="*/ 11 w 145"/>
                  <a:gd name="T7" fmla="*/ 584 h 5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584">
                    <a:moveTo>
                      <a:pt x="145" y="0"/>
                    </a:moveTo>
                    <a:cubicBezTo>
                      <a:pt x="98" y="79"/>
                      <a:pt x="52" y="158"/>
                      <a:pt x="28" y="225"/>
                    </a:cubicBezTo>
                    <a:cubicBezTo>
                      <a:pt x="4" y="292"/>
                      <a:pt x="6" y="340"/>
                      <a:pt x="3" y="400"/>
                    </a:cubicBezTo>
                    <a:cubicBezTo>
                      <a:pt x="0" y="460"/>
                      <a:pt x="5" y="522"/>
                      <a:pt x="11" y="584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46" name="Freeform 26"/>
              <p:cNvSpPr>
                <a:spLocks/>
              </p:cNvSpPr>
              <p:nvPr/>
            </p:nvSpPr>
            <p:spPr bwMode="auto">
              <a:xfrm>
                <a:off x="2102" y="1963"/>
                <a:ext cx="19" cy="359"/>
              </a:xfrm>
              <a:custGeom>
                <a:avLst/>
                <a:gdLst>
                  <a:gd name="T0" fmla="*/ 3 w 19"/>
                  <a:gd name="T1" fmla="*/ 0 h 359"/>
                  <a:gd name="T2" fmla="*/ 3 w 19"/>
                  <a:gd name="T3" fmla="*/ 250 h 359"/>
                  <a:gd name="T4" fmla="*/ 19 w 19"/>
                  <a:gd name="T5" fmla="*/ 359 h 3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359">
                    <a:moveTo>
                      <a:pt x="3" y="0"/>
                    </a:moveTo>
                    <a:cubicBezTo>
                      <a:pt x="1" y="95"/>
                      <a:pt x="0" y="190"/>
                      <a:pt x="3" y="250"/>
                    </a:cubicBezTo>
                    <a:cubicBezTo>
                      <a:pt x="6" y="310"/>
                      <a:pt x="12" y="334"/>
                      <a:pt x="19" y="359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47" name="Freeform 27"/>
              <p:cNvSpPr>
                <a:spLocks/>
              </p:cNvSpPr>
              <p:nvPr/>
            </p:nvSpPr>
            <p:spPr bwMode="auto">
              <a:xfrm>
                <a:off x="2147" y="1891"/>
                <a:ext cx="116" cy="213"/>
              </a:xfrm>
              <a:custGeom>
                <a:avLst/>
                <a:gdLst>
                  <a:gd name="T0" fmla="*/ 116 w 116"/>
                  <a:gd name="T1" fmla="*/ 63 h 213"/>
                  <a:gd name="T2" fmla="*/ 58 w 116"/>
                  <a:gd name="T3" fmla="*/ 5 h 213"/>
                  <a:gd name="T4" fmla="*/ 8 w 116"/>
                  <a:gd name="T5" fmla="*/ 96 h 213"/>
                  <a:gd name="T6" fmla="*/ 8 w 116"/>
                  <a:gd name="T7" fmla="*/ 172 h 213"/>
                  <a:gd name="T8" fmla="*/ 58 w 116"/>
                  <a:gd name="T9" fmla="*/ 213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213">
                    <a:moveTo>
                      <a:pt x="116" y="63"/>
                    </a:moveTo>
                    <a:cubicBezTo>
                      <a:pt x="96" y="31"/>
                      <a:pt x="76" y="0"/>
                      <a:pt x="58" y="5"/>
                    </a:cubicBezTo>
                    <a:cubicBezTo>
                      <a:pt x="40" y="10"/>
                      <a:pt x="16" y="68"/>
                      <a:pt x="8" y="96"/>
                    </a:cubicBezTo>
                    <a:cubicBezTo>
                      <a:pt x="0" y="124"/>
                      <a:pt x="0" y="152"/>
                      <a:pt x="8" y="172"/>
                    </a:cubicBezTo>
                    <a:cubicBezTo>
                      <a:pt x="16" y="192"/>
                      <a:pt x="37" y="202"/>
                      <a:pt x="58" y="213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48" name="Freeform 28"/>
              <p:cNvSpPr>
                <a:spLocks/>
              </p:cNvSpPr>
              <p:nvPr/>
            </p:nvSpPr>
            <p:spPr bwMode="auto">
              <a:xfrm>
                <a:off x="2133" y="2237"/>
                <a:ext cx="246" cy="602"/>
              </a:xfrm>
              <a:custGeom>
                <a:avLst/>
                <a:gdLst>
                  <a:gd name="T0" fmla="*/ 129 w 246"/>
                  <a:gd name="T1" fmla="*/ 0 h 602"/>
                  <a:gd name="T2" fmla="*/ 79 w 246"/>
                  <a:gd name="T3" fmla="*/ 59 h 602"/>
                  <a:gd name="T4" fmla="*/ 46 w 246"/>
                  <a:gd name="T5" fmla="*/ 259 h 602"/>
                  <a:gd name="T6" fmla="*/ 4 w 246"/>
                  <a:gd name="T7" fmla="*/ 493 h 602"/>
                  <a:gd name="T8" fmla="*/ 71 w 246"/>
                  <a:gd name="T9" fmla="*/ 560 h 602"/>
                  <a:gd name="T10" fmla="*/ 121 w 246"/>
                  <a:gd name="T11" fmla="*/ 576 h 602"/>
                  <a:gd name="T12" fmla="*/ 196 w 246"/>
                  <a:gd name="T13" fmla="*/ 401 h 602"/>
                  <a:gd name="T14" fmla="*/ 246 w 246"/>
                  <a:gd name="T15" fmla="*/ 217 h 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602">
                    <a:moveTo>
                      <a:pt x="129" y="0"/>
                    </a:moveTo>
                    <a:cubicBezTo>
                      <a:pt x="111" y="8"/>
                      <a:pt x="93" y="16"/>
                      <a:pt x="79" y="59"/>
                    </a:cubicBezTo>
                    <a:cubicBezTo>
                      <a:pt x="65" y="102"/>
                      <a:pt x="59" y="187"/>
                      <a:pt x="46" y="259"/>
                    </a:cubicBezTo>
                    <a:cubicBezTo>
                      <a:pt x="33" y="331"/>
                      <a:pt x="0" y="443"/>
                      <a:pt x="4" y="493"/>
                    </a:cubicBezTo>
                    <a:cubicBezTo>
                      <a:pt x="8" y="543"/>
                      <a:pt x="51" y="546"/>
                      <a:pt x="71" y="560"/>
                    </a:cubicBezTo>
                    <a:cubicBezTo>
                      <a:pt x="91" y="574"/>
                      <a:pt x="100" y="602"/>
                      <a:pt x="121" y="576"/>
                    </a:cubicBezTo>
                    <a:cubicBezTo>
                      <a:pt x="142" y="550"/>
                      <a:pt x="175" y="461"/>
                      <a:pt x="196" y="401"/>
                    </a:cubicBezTo>
                    <a:cubicBezTo>
                      <a:pt x="217" y="341"/>
                      <a:pt x="231" y="279"/>
                      <a:pt x="246" y="217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49" name="Freeform 29"/>
              <p:cNvSpPr>
                <a:spLocks/>
              </p:cNvSpPr>
              <p:nvPr/>
            </p:nvSpPr>
            <p:spPr bwMode="auto">
              <a:xfrm>
                <a:off x="2175" y="2230"/>
                <a:ext cx="428" cy="654"/>
              </a:xfrm>
              <a:custGeom>
                <a:avLst/>
                <a:gdLst>
                  <a:gd name="T0" fmla="*/ 296 w 428"/>
                  <a:gd name="T1" fmla="*/ 0 h 654"/>
                  <a:gd name="T2" fmla="*/ 329 w 428"/>
                  <a:gd name="T3" fmla="*/ 142 h 654"/>
                  <a:gd name="T4" fmla="*/ 371 w 428"/>
                  <a:gd name="T5" fmla="*/ 342 h 654"/>
                  <a:gd name="T6" fmla="*/ 413 w 428"/>
                  <a:gd name="T7" fmla="*/ 576 h 654"/>
                  <a:gd name="T8" fmla="*/ 279 w 428"/>
                  <a:gd name="T9" fmla="*/ 626 h 654"/>
                  <a:gd name="T10" fmla="*/ 87 w 428"/>
                  <a:gd name="T11" fmla="*/ 651 h 654"/>
                  <a:gd name="T12" fmla="*/ 12 w 428"/>
                  <a:gd name="T13" fmla="*/ 643 h 654"/>
                  <a:gd name="T14" fmla="*/ 12 w 428"/>
                  <a:gd name="T15" fmla="*/ 584 h 6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28" h="654">
                    <a:moveTo>
                      <a:pt x="296" y="0"/>
                    </a:moveTo>
                    <a:cubicBezTo>
                      <a:pt x="306" y="42"/>
                      <a:pt x="317" y="85"/>
                      <a:pt x="329" y="142"/>
                    </a:cubicBezTo>
                    <a:cubicBezTo>
                      <a:pt x="341" y="199"/>
                      <a:pt x="357" y="270"/>
                      <a:pt x="371" y="342"/>
                    </a:cubicBezTo>
                    <a:cubicBezTo>
                      <a:pt x="385" y="414"/>
                      <a:pt x="428" y="529"/>
                      <a:pt x="413" y="576"/>
                    </a:cubicBezTo>
                    <a:cubicBezTo>
                      <a:pt x="398" y="623"/>
                      <a:pt x="333" y="614"/>
                      <a:pt x="279" y="626"/>
                    </a:cubicBezTo>
                    <a:cubicBezTo>
                      <a:pt x="225" y="638"/>
                      <a:pt x="131" y="648"/>
                      <a:pt x="87" y="651"/>
                    </a:cubicBezTo>
                    <a:cubicBezTo>
                      <a:pt x="43" y="654"/>
                      <a:pt x="24" y="654"/>
                      <a:pt x="12" y="643"/>
                    </a:cubicBezTo>
                    <a:cubicBezTo>
                      <a:pt x="0" y="632"/>
                      <a:pt x="12" y="599"/>
                      <a:pt x="12" y="584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0" name="Freeform 30"/>
              <p:cNvSpPr>
                <a:spLocks/>
              </p:cNvSpPr>
              <p:nvPr/>
            </p:nvSpPr>
            <p:spPr bwMode="auto">
              <a:xfrm>
                <a:off x="2043" y="2755"/>
                <a:ext cx="169" cy="141"/>
              </a:xfrm>
              <a:custGeom>
                <a:avLst/>
                <a:gdLst>
                  <a:gd name="T0" fmla="*/ 94 w 169"/>
                  <a:gd name="T1" fmla="*/ 0 h 141"/>
                  <a:gd name="T2" fmla="*/ 44 w 169"/>
                  <a:gd name="T3" fmla="*/ 25 h 141"/>
                  <a:gd name="T4" fmla="*/ 2 w 169"/>
                  <a:gd name="T5" fmla="*/ 75 h 141"/>
                  <a:gd name="T6" fmla="*/ 35 w 169"/>
                  <a:gd name="T7" fmla="*/ 133 h 141"/>
                  <a:gd name="T8" fmla="*/ 110 w 169"/>
                  <a:gd name="T9" fmla="*/ 125 h 141"/>
                  <a:gd name="T10" fmla="*/ 169 w 169"/>
                  <a:gd name="T11" fmla="*/ 83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9" h="141">
                    <a:moveTo>
                      <a:pt x="94" y="0"/>
                    </a:moveTo>
                    <a:cubicBezTo>
                      <a:pt x="76" y="6"/>
                      <a:pt x="59" y="13"/>
                      <a:pt x="44" y="25"/>
                    </a:cubicBezTo>
                    <a:cubicBezTo>
                      <a:pt x="29" y="37"/>
                      <a:pt x="4" y="57"/>
                      <a:pt x="2" y="75"/>
                    </a:cubicBezTo>
                    <a:cubicBezTo>
                      <a:pt x="0" y="93"/>
                      <a:pt x="17" y="125"/>
                      <a:pt x="35" y="133"/>
                    </a:cubicBezTo>
                    <a:cubicBezTo>
                      <a:pt x="53" y="141"/>
                      <a:pt x="88" y="133"/>
                      <a:pt x="110" y="125"/>
                    </a:cubicBezTo>
                    <a:cubicBezTo>
                      <a:pt x="132" y="117"/>
                      <a:pt x="150" y="100"/>
                      <a:pt x="169" y="83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1" name="Freeform 31"/>
              <p:cNvSpPr>
                <a:spLocks/>
              </p:cNvSpPr>
              <p:nvPr/>
            </p:nvSpPr>
            <p:spPr bwMode="auto">
              <a:xfrm>
                <a:off x="2328" y="2856"/>
                <a:ext cx="357" cy="321"/>
              </a:xfrm>
              <a:custGeom>
                <a:avLst/>
                <a:gdLst>
                  <a:gd name="T0" fmla="*/ 0 w 307"/>
                  <a:gd name="T1" fmla="*/ 0 h 321"/>
                  <a:gd name="T2" fmla="*/ 76 w 307"/>
                  <a:gd name="T3" fmla="*/ 117 h 321"/>
                  <a:gd name="T4" fmla="*/ 167 w 307"/>
                  <a:gd name="T5" fmla="*/ 292 h 321"/>
                  <a:gd name="T6" fmla="*/ 234 w 307"/>
                  <a:gd name="T7" fmla="*/ 292 h 321"/>
                  <a:gd name="T8" fmla="*/ 301 w 307"/>
                  <a:gd name="T9" fmla="*/ 242 h 321"/>
                  <a:gd name="T10" fmla="*/ 268 w 307"/>
                  <a:gd name="T11" fmla="*/ 142 h 321"/>
                  <a:gd name="T12" fmla="*/ 184 w 307"/>
                  <a:gd name="T13" fmla="*/ 8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7" h="321">
                    <a:moveTo>
                      <a:pt x="0" y="0"/>
                    </a:moveTo>
                    <a:cubicBezTo>
                      <a:pt x="24" y="34"/>
                      <a:pt x="48" y="68"/>
                      <a:pt x="76" y="117"/>
                    </a:cubicBezTo>
                    <a:cubicBezTo>
                      <a:pt x="104" y="166"/>
                      <a:pt x="141" y="263"/>
                      <a:pt x="167" y="292"/>
                    </a:cubicBezTo>
                    <a:cubicBezTo>
                      <a:pt x="193" y="321"/>
                      <a:pt x="212" y="300"/>
                      <a:pt x="234" y="292"/>
                    </a:cubicBezTo>
                    <a:cubicBezTo>
                      <a:pt x="256" y="284"/>
                      <a:pt x="295" y="267"/>
                      <a:pt x="301" y="242"/>
                    </a:cubicBezTo>
                    <a:cubicBezTo>
                      <a:pt x="307" y="217"/>
                      <a:pt x="287" y="181"/>
                      <a:pt x="268" y="142"/>
                    </a:cubicBezTo>
                    <a:cubicBezTo>
                      <a:pt x="249" y="103"/>
                      <a:pt x="202" y="36"/>
                      <a:pt x="184" y="8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2" name="Freeform 32"/>
              <p:cNvSpPr>
                <a:spLocks/>
              </p:cNvSpPr>
              <p:nvPr/>
            </p:nvSpPr>
            <p:spPr bwMode="auto">
              <a:xfrm>
                <a:off x="2193" y="2889"/>
                <a:ext cx="207" cy="364"/>
              </a:xfrm>
              <a:custGeom>
                <a:avLst/>
                <a:gdLst>
                  <a:gd name="T0" fmla="*/ 38 w 207"/>
                  <a:gd name="T1" fmla="*/ 0 h 364"/>
                  <a:gd name="T2" fmla="*/ 13 w 207"/>
                  <a:gd name="T3" fmla="*/ 208 h 364"/>
                  <a:gd name="T4" fmla="*/ 21 w 207"/>
                  <a:gd name="T5" fmla="*/ 342 h 364"/>
                  <a:gd name="T6" fmla="*/ 138 w 207"/>
                  <a:gd name="T7" fmla="*/ 342 h 364"/>
                  <a:gd name="T8" fmla="*/ 196 w 207"/>
                  <a:gd name="T9" fmla="*/ 258 h 364"/>
                  <a:gd name="T10" fmla="*/ 205 w 207"/>
                  <a:gd name="T11" fmla="*/ 75 h 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7" h="364">
                    <a:moveTo>
                      <a:pt x="38" y="0"/>
                    </a:moveTo>
                    <a:cubicBezTo>
                      <a:pt x="27" y="75"/>
                      <a:pt x="16" y="151"/>
                      <a:pt x="13" y="208"/>
                    </a:cubicBezTo>
                    <a:cubicBezTo>
                      <a:pt x="10" y="265"/>
                      <a:pt x="0" y="320"/>
                      <a:pt x="21" y="342"/>
                    </a:cubicBezTo>
                    <a:cubicBezTo>
                      <a:pt x="42" y="364"/>
                      <a:pt x="109" y="356"/>
                      <a:pt x="138" y="342"/>
                    </a:cubicBezTo>
                    <a:cubicBezTo>
                      <a:pt x="167" y="328"/>
                      <a:pt x="185" y="302"/>
                      <a:pt x="196" y="258"/>
                    </a:cubicBezTo>
                    <a:cubicBezTo>
                      <a:pt x="207" y="214"/>
                      <a:pt x="206" y="144"/>
                      <a:pt x="205" y="75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3" name="Freeform 33"/>
              <p:cNvSpPr>
                <a:spLocks/>
              </p:cNvSpPr>
              <p:nvPr/>
            </p:nvSpPr>
            <p:spPr bwMode="auto">
              <a:xfrm>
                <a:off x="2588" y="3130"/>
                <a:ext cx="172" cy="213"/>
              </a:xfrm>
              <a:custGeom>
                <a:avLst/>
                <a:gdLst>
                  <a:gd name="T0" fmla="*/ 0 w 172"/>
                  <a:gd name="T1" fmla="*/ 34 h 213"/>
                  <a:gd name="T2" fmla="*/ 58 w 172"/>
                  <a:gd name="T3" fmla="*/ 151 h 213"/>
                  <a:gd name="T4" fmla="*/ 108 w 172"/>
                  <a:gd name="T5" fmla="*/ 209 h 213"/>
                  <a:gd name="T6" fmla="*/ 167 w 172"/>
                  <a:gd name="T7" fmla="*/ 176 h 213"/>
                  <a:gd name="T8" fmla="*/ 75 w 172"/>
                  <a:gd name="T9" fmla="*/ 0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2" h="213">
                    <a:moveTo>
                      <a:pt x="0" y="34"/>
                    </a:moveTo>
                    <a:cubicBezTo>
                      <a:pt x="20" y="78"/>
                      <a:pt x="40" y="122"/>
                      <a:pt x="58" y="151"/>
                    </a:cubicBezTo>
                    <a:cubicBezTo>
                      <a:pt x="76" y="180"/>
                      <a:pt x="90" y="205"/>
                      <a:pt x="108" y="209"/>
                    </a:cubicBezTo>
                    <a:cubicBezTo>
                      <a:pt x="126" y="213"/>
                      <a:pt x="172" y="211"/>
                      <a:pt x="167" y="176"/>
                    </a:cubicBezTo>
                    <a:cubicBezTo>
                      <a:pt x="162" y="141"/>
                      <a:pt x="118" y="70"/>
                      <a:pt x="75" y="0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4" name="Freeform 34"/>
              <p:cNvSpPr>
                <a:spLocks/>
              </p:cNvSpPr>
              <p:nvPr/>
            </p:nvSpPr>
            <p:spPr bwMode="auto">
              <a:xfrm>
                <a:off x="2676" y="3227"/>
                <a:ext cx="300" cy="244"/>
              </a:xfrm>
              <a:custGeom>
                <a:avLst/>
                <a:gdLst>
                  <a:gd name="T0" fmla="*/ 80 w 300"/>
                  <a:gd name="T1" fmla="*/ 69 h 244"/>
                  <a:gd name="T2" fmla="*/ 117 w 300"/>
                  <a:gd name="T3" fmla="*/ 81 h 244"/>
                  <a:gd name="T4" fmla="*/ 180 w 300"/>
                  <a:gd name="T5" fmla="*/ 55 h 244"/>
                  <a:gd name="T6" fmla="*/ 216 w 300"/>
                  <a:gd name="T7" fmla="*/ 6 h 244"/>
                  <a:gd name="T8" fmla="*/ 282 w 300"/>
                  <a:gd name="T9" fmla="*/ 18 h 244"/>
                  <a:gd name="T10" fmla="*/ 294 w 300"/>
                  <a:gd name="T11" fmla="*/ 81 h 244"/>
                  <a:gd name="T12" fmla="*/ 246 w 300"/>
                  <a:gd name="T13" fmla="*/ 141 h 244"/>
                  <a:gd name="T14" fmla="*/ 178 w 300"/>
                  <a:gd name="T15" fmla="*/ 180 h 244"/>
                  <a:gd name="T16" fmla="*/ 73 w 300"/>
                  <a:gd name="T17" fmla="*/ 230 h 244"/>
                  <a:gd name="T18" fmla="*/ 25 w 300"/>
                  <a:gd name="T19" fmla="*/ 223 h 244"/>
                  <a:gd name="T20" fmla="*/ 0 w 300"/>
                  <a:gd name="T21" fmla="*/ 106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0" h="244">
                    <a:moveTo>
                      <a:pt x="80" y="69"/>
                    </a:moveTo>
                    <a:cubicBezTo>
                      <a:pt x="86" y="71"/>
                      <a:pt x="100" y="83"/>
                      <a:pt x="117" y="81"/>
                    </a:cubicBezTo>
                    <a:cubicBezTo>
                      <a:pt x="134" y="79"/>
                      <a:pt x="164" y="67"/>
                      <a:pt x="180" y="55"/>
                    </a:cubicBezTo>
                    <a:cubicBezTo>
                      <a:pt x="196" y="43"/>
                      <a:pt x="199" y="12"/>
                      <a:pt x="216" y="6"/>
                    </a:cubicBezTo>
                    <a:cubicBezTo>
                      <a:pt x="233" y="0"/>
                      <a:pt x="269" y="6"/>
                      <a:pt x="282" y="18"/>
                    </a:cubicBezTo>
                    <a:cubicBezTo>
                      <a:pt x="295" y="30"/>
                      <a:pt x="300" y="61"/>
                      <a:pt x="294" y="81"/>
                    </a:cubicBezTo>
                    <a:cubicBezTo>
                      <a:pt x="288" y="101"/>
                      <a:pt x="265" y="125"/>
                      <a:pt x="246" y="141"/>
                    </a:cubicBezTo>
                    <a:cubicBezTo>
                      <a:pt x="227" y="157"/>
                      <a:pt x="207" y="165"/>
                      <a:pt x="178" y="180"/>
                    </a:cubicBezTo>
                    <a:cubicBezTo>
                      <a:pt x="149" y="195"/>
                      <a:pt x="99" y="223"/>
                      <a:pt x="73" y="230"/>
                    </a:cubicBezTo>
                    <a:cubicBezTo>
                      <a:pt x="47" y="237"/>
                      <a:pt x="37" y="244"/>
                      <a:pt x="25" y="223"/>
                    </a:cubicBezTo>
                    <a:cubicBezTo>
                      <a:pt x="13" y="202"/>
                      <a:pt x="5" y="130"/>
                      <a:pt x="0" y="106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5155" name="Group 35"/>
              <p:cNvGrpSpPr>
                <a:grpSpLocks/>
              </p:cNvGrpSpPr>
              <p:nvPr/>
            </p:nvGrpSpPr>
            <p:grpSpPr bwMode="auto">
              <a:xfrm rot="1954443">
                <a:off x="2134" y="3277"/>
                <a:ext cx="388" cy="341"/>
                <a:chOff x="2246" y="3213"/>
                <a:chExt cx="388" cy="341"/>
              </a:xfrm>
            </p:grpSpPr>
            <p:sp>
              <p:nvSpPr>
                <p:cNvPr id="5156" name="Freeform 36"/>
                <p:cNvSpPr>
                  <a:spLocks/>
                </p:cNvSpPr>
                <p:nvPr/>
              </p:nvSpPr>
              <p:spPr bwMode="auto">
                <a:xfrm>
                  <a:off x="2246" y="3213"/>
                  <a:ext cx="172" cy="213"/>
                </a:xfrm>
                <a:custGeom>
                  <a:avLst/>
                  <a:gdLst>
                    <a:gd name="T0" fmla="*/ 0 w 172"/>
                    <a:gd name="T1" fmla="*/ 34 h 213"/>
                    <a:gd name="T2" fmla="*/ 58 w 172"/>
                    <a:gd name="T3" fmla="*/ 151 h 213"/>
                    <a:gd name="T4" fmla="*/ 108 w 172"/>
                    <a:gd name="T5" fmla="*/ 209 h 213"/>
                    <a:gd name="T6" fmla="*/ 167 w 172"/>
                    <a:gd name="T7" fmla="*/ 176 h 213"/>
                    <a:gd name="T8" fmla="*/ 75 w 172"/>
                    <a:gd name="T9" fmla="*/ 0 h 2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2" h="213">
                      <a:moveTo>
                        <a:pt x="0" y="34"/>
                      </a:moveTo>
                      <a:cubicBezTo>
                        <a:pt x="20" y="78"/>
                        <a:pt x="40" y="122"/>
                        <a:pt x="58" y="151"/>
                      </a:cubicBezTo>
                      <a:cubicBezTo>
                        <a:pt x="76" y="180"/>
                        <a:pt x="90" y="205"/>
                        <a:pt x="108" y="209"/>
                      </a:cubicBezTo>
                      <a:cubicBezTo>
                        <a:pt x="126" y="213"/>
                        <a:pt x="172" y="211"/>
                        <a:pt x="167" y="176"/>
                      </a:cubicBezTo>
                      <a:cubicBezTo>
                        <a:pt x="162" y="141"/>
                        <a:pt x="118" y="70"/>
                        <a:pt x="75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5157" name="Freeform 37"/>
                <p:cNvSpPr>
                  <a:spLocks/>
                </p:cNvSpPr>
                <p:nvPr/>
              </p:nvSpPr>
              <p:spPr bwMode="auto">
                <a:xfrm>
                  <a:off x="2334" y="3310"/>
                  <a:ext cx="300" cy="244"/>
                </a:xfrm>
                <a:custGeom>
                  <a:avLst/>
                  <a:gdLst>
                    <a:gd name="T0" fmla="*/ 80 w 300"/>
                    <a:gd name="T1" fmla="*/ 69 h 244"/>
                    <a:gd name="T2" fmla="*/ 117 w 300"/>
                    <a:gd name="T3" fmla="*/ 81 h 244"/>
                    <a:gd name="T4" fmla="*/ 180 w 300"/>
                    <a:gd name="T5" fmla="*/ 55 h 244"/>
                    <a:gd name="T6" fmla="*/ 216 w 300"/>
                    <a:gd name="T7" fmla="*/ 6 h 244"/>
                    <a:gd name="T8" fmla="*/ 282 w 300"/>
                    <a:gd name="T9" fmla="*/ 18 h 244"/>
                    <a:gd name="T10" fmla="*/ 294 w 300"/>
                    <a:gd name="T11" fmla="*/ 81 h 244"/>
                    <a:gd name="T12" fmla="*/ 246 w 300"/>
                    <a:gd name="T13" fmla="*/ 141 h 244"/>
                    <a:gd name="T14" fmla="*/ 178 w 300"/>
                    <a:gd name="T15" fmla="*/ 180 h 244"/>
                    <a:gd name="T16" fmla="*/ 73 w 300"/>
                    <a:gd name="T17" fmla="*/ 230 h 244"/>
                    <a:gd name="T18" fmla="*/ 25 w 300"/>
                    <a:gd name="T19" fmla="*/ 223 h 244"/>
                    <a:gd name="T20" fmla="*/ 0 w 300"/>
                    <a:gd name="T21" fmla="*/ 106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00" h="244">
                      <a:moveTo>
                        <a:pt x="80" y="69"/>
                      </a:moveTo>
                      <a:cubicBezTo>
                        <a:pt x="86" y="71"/>
                        <a:pt x="100" y="83"/>
                        <a:pt x="117" y="81"/>
                      </a:cubicBezTo>
                      <a:cubicBezTo>
                        <a:pt x="134" y="79"/>
                        <a:pt x="164" y="67"/>
                        <a:pt x="180" y="55"/>
                      </a:cubicBezTo>
                      <a:cubicBezTo>
                        <a:pt x="196" y="43"/>
                        <a:pt x="199" y="12"/>
                        <a:pt x="216" y="6"/>
                      </a:cubicBezTo>
                      <a:cubicBezTo>
                        <a:pt x="233" y="0"/>
                        <a:pt x="269" y="6"/>
                        <a:pt x="282" y="18"/>
                      </a:cubicBezTo>
                      <a:cubicBezTo>
                        <a:pt x="295" y="30"/>
                        <a:pt x="300" y="61"/>
                        <a:pt x="294" y="81"/>
                      </a:cubicBezTo>
                      <a:cubicBezTo>
                        <a:pt x="288" y="101"/>
                        <a:pt x="265" y="125"/>
                        <a:pt x="246" y="141"/>
                      </a:cubicBezTo>
                      <a:cubicBezTo>
                        <a:pt x="227" y="157"/>
                        <a:pt x="207" y="165"/>
                        <a:pt x="178" y="180"/>
                      </a:cubicBezTo>
                      <a:cubicBezTo>
                        <a:pt x="149" y="195"/>
                        <a:pt x="99" y="223"/>
                        <a:pt x="73" y="230"/>
                      </a:cubicBezTo>
                      <a:cubicBezTo>
                        <a:pt x="47" y="237"/>
                        <a:pt x="37" y="244"/>
                        <a:pt x="25" y="223"/>
                      </a:cubicBezTo>
                      <a:cubicBezTo>
                        <a:pt x="13" y="202"/>
                        <a:pt x="5" y="130"/>
                        <a:pt x="0" y="106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sp>
            <p:nvSpPr>
              <p:cNvPr id="5158" name="Freeform 38"/>
              <p:cNvSpPr>
                <a:spLocks/>
              </p:cNvSpPr>
              <p:nvPr/>
            </p:nvSpPr>
            <p:spPr bwMode="auto">
              <a:xfrm>
                <a:off x="1936" y="2503"/>
                <a:ext cx="200" cy="344"/>
              </a:xfrm>
              <a:custGeom>
                <a:avLst/>
                <a:gdLst>
                  <a:gd name="T0" fmla="*/ 101 w 200"/>
                  <a:gd name="T1" fmla="*/ 344 h 344"/>
                  <a:gd name="T2" fmla="*/ 134 w 200"/>
                  <a:gd name="T3" fmla="*/ 202 h 344"/>
                  <a:gd name="T4" fmla="*/ 159 w 200"/>
                  <a:gd name="T5" fmla="*/ 68 h 344"/>
                  <a:gd name="T6" fmla="*/ 109 w 200"/>
                  <a:gd name="T7" fmla="*/ 51 h 344"/>
                  <a:gd name="T8" fmla="*/ 51 w 200"/>
                  <a:gd name="T9" fmla="*/ 102 h 344"/>
                  <a:gd name="T10" fmla="*/ 1 w 200"/>
                  <a:gd name="T11" fmla="*/ 118 h 344"/>
                  <a:gd name="T12" fmla="*/ 42 w 200"/>
                  <a:gd name="T13" fmla="*/ 60 h 344"/>
                  <a:gd name="T14" fmla="*/ 84 w 200"/>
                  <a:gd name="T15" fmla="*/ 18 h 344"/>
                  <a:gd name="T16" fmla="*/ 151 w 200"/>
                  <a:gd name="T17" fmla="*/ 1 h 344"/>
                  <a:gd name="T18" fmla="*/ 193 w 200"/>
                  <a:gd name="T19" fmla="*/ 26 h 344"/>
                  <a:gd name="T20" fmla="*/ 193 w 200"/>
                  <a:gd name="T21" fmla="*/ 110 h 344"/>
                  <a:gd name="T22" fmla="*/ 176 w 200"/>
                  <a:gd name="T23" fmla="*/ 185 h 344"/>
                  <a:gd name="T24" fmla="*/ 151 w 200"/>
                  <a:gd name="T25" fmla="*/ 344 h 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0" h="344">
                    <a:moveTo>
                      <a:pt x="101" y="344"/>
                    </a:moveTo>
                    <a:cubicBezTo>
                      <a:pt x="112" y="296"/>
                      <a:pt x="124" y="248"/>
                      <a:pt x="134" y="202"/>
                    </a:cubicBezTo>
                    <a:cubicBezTo>
                      <a:pt x="144" y="156"/>
                      <a:pt x="163" y="93"/>
                      <a:pt x="159" y="68"/>
                    </a:cubicBezTo>
                    <a:cubicBezTo>
                      <a:pt x="155" y="43"/>
                      <a:pt x="127" y="45"/>
                      <a:pt x="109" y="51"/>
                    </a:cubicBezTo>
                    <a:cubicBezTo>
                      <a:pt x="91" y="57"/>
                      <a:pt x="69" y="91"/>
                      <a:pt x="51" y="102"/>
                    </a:cubicBezTo>
                    <a:cubicBezTo>
                      <a:pt x="33" y="113"/>
                      <a:pt x="2" y="125"/>
                      <a:pt x="1" y="118"/>
                    </a:cubicBezTo>
                    <a:cubicBezTo>
                      <a:pt x="0" y="111"/>
                      <a:pt x="28" y="77"/>
                      <a:pt x="42" y="60"/>
                    </a:cubicBezTo>
                    <a:cubicBezTo>
                      <a:pt x="56" y="43"/>
                      <a:pt x="66" y="28"/>
                      <a:pt x="84" y="18"/>
                    </a:cubicBezTo>
                    <a:cubicBezTo>
                      <a:pt x="102" y="8"/>
                      <a:pt x="133" y="0"/>
                      <a:pt x="151" y="1"/>
                    </a:cubicBezTo>
                    <a:cubicBezTo>
                      <a:pt x="169" y="2"/>
                      <a:pt x="186" y="8"/>
                      <a:pt x="193" y="26"/>
                    </a:cubicBezTo>
                    <a:cubicBezTo>
                      <a:pt x="200" y="44"/>
                      <a:pt x="196" y="84"/>
                      <a:pt x="193" y="110"/>
                    </a:cubicBezTo>
                    <a:cubicBezTo>
                      <a:pt x="190" y="136"/>
                      <a:pt x="183" y="146"/>
                      <a:pt x="176" y="185"/>
                    </a:cubicBezTo>
                    <a:cubicBezTo>
                      <a:pt x="169" y="224"/>
                      <a:pt x="160" y="284"/>
                      <a:pt x="151" y="344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9" name="Freeform 39"/>
              <p:cNvSpPr>
                <a:spLocks/>
              </p:cNvSpPr>
              <p:nvPr/>
            </p:nvSpPr>
            <p:spPr bwMode="auto">
              <a:xfrm>
                <a:off x="1837" y="2711"/>
                <a:ext cx="310" cy="870"/>
              </a:xfrm>
              <a:custGeom>
                <a:avLst/>
                <a:gdLst>
                  <a:gd name="T0" fmla="*/ 174 w 310"/>
                  <a:gd name="T1" fmla="*/ 35 h 870"/>
                  <a:gd name="T2" fmla="*/ 174 w 310"/>
                  <a:gd name="T3" fmla="*/ 127 h 870"/>
                  <a:gd name="T4" fmla="*/ 225 w 310"/>
                  <a:gd name="T5" fmla="*/ 102 h 870"/>
                  <a:gd name="T6" fmla="*/ 225 w 310"/>
                  <a:gd name="T7" fmla="*/ 152 h 870"/>
                  <a:gd name="T8" fmla="*/ 300 w 310"/>
                  <a:gd name="T9" fmla="*/ 94 h 870"/>
                  <a:gd name="T10" fmla="*/ 283 w 310"/>
                  <a:gd name="T11" fmla="*/ 169 h 870"/>
                  <a:gd name="T12" fmla="*/ 233 w 310"/>
                  <a:gd name="T13" fmla="*/ 269 h 870"/>
                  <a:gd name="T14" fmla="*/ 166 w 310"/>
                  <a:gd name="T15" fmla="*/ 478 h 870"/>
                  <a:gd name="T16" fmla="*/ 74 w 310"/>
                  <a:gd name="T17" fmla="*/ 803 h 870"/>
                  <a:gd name="T18" fmla="*/ 8 w 310"/>
                  <a:gd name="T19" fmla="*/ 870 h 870"/>
                  <a:gd name="T20" fmla="*/ 24 w 310"/>
                  <a:gd name="T21" fmla="*/ 803 h 870"/>
                  <a:gd name="T22" fmla="*/ 24 w 310"/>
                  <a:gd name="T23" fmla="*/ 687 h 870"/>
                  <a:gd name="T24" fmla="*/ 91 w 310"/>
                  <a:gd name="T25" fmla="*/ 336 h 870"/>
                  <a:gd name="T26" fmla="*/ 174 w 310"/>
                  <a:gd name="T27" fmla="*/ 35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10" h="870">
                    <a:moveTo>
                      <a:pt x="174" y="35"/>
                    </a:moveTo>
                    <a:cubicBezTo>
                      <a:pt x="188" y="0"/>
                      <a:pt x="166" y="116"/>
                      <a:pt x="174" y="127"/>
                    </a:cubicBezTo>
                    <a:cubicBezTo>
                      <a:pt x="182" y="138"/>
                      <a:pt x="217" y="98"/>
                      <a:pt x="225" y="102"/>
                    </a:cubicBezTo>
                    <a:cubicBezTo>
                      <a:pt x="233" y="106"/>
                      <a:pt x="213" y="153"/>
                      <a:pt x="225" y="152"/>
                    </a:cubicBezTo>
                    <a:cubicBezTo>
                      <a:pt x="237" y="151"/>
                      <a:pt x="290" y="91"/>
                      <a:pt x="300" y="94"/>
                    </a:cubicBezTo>
                    <a:cubicBezTo>
                      <a:pt x="310" y="97"/>
                      <a:pt x="294" y="140"/>
                      <a:pt x="283" y="169"/>
                    </a:cubicBezTo>
                    <a:cubicBezTo>
                      <a:pt x="272" y="198"/>
                      <a:pt x="252" y="218"/>
                      <a:pt x="233" y="269"/>
                    </a:cubicBezTo>
                    <a:cubicBezTo>
                      <a:pt x="214" y="320"/>
                      <a:pt x="192" y="389"/>
                      <a:pt x="166" y="478"/>
                    </a:cubicBezTo>
                    <a:cubicBezTo>
                      <a:pt x="140" y="567"/>
                      <a:pt x="100" y="738"/>
                      <a:pt x="74" y="803"/>
                    </a:cubicBezTo>
                    <a:cubicBezTo>
                      <a:pt x="48" y="868"/>
                      <a:pt x="16" y="870"/>
                      <a:pt x="8" y="870"/>
                    </a:cubicBezTo>
                    <a:cubicBezTo>
                      <a:pt x="0" y="870"/>
                      <a:pt x="21" y="833"/>
                      <a:pt x="24" y="803"/>
                    </a:cubicBezTo>
                    <a:cubicBezTo>
                      <a:pt x="27" y="773"/>
                      <a:pt x="13" y="765"/>
                      <a:pt x="24" y="687"/>
                    </a:cubicBezTo>
                    <a:cubicBezTo>
                      <a:pt x="35" y="609"/>
                      <a:pt x="70" y="445"/>
                      <a:pt x="91" y="336"/>
                    </a:cubicBezTo>
                    <a:cubicBezTo>
                      <a:pt x="112" y="227"/>
                      <a:pt x="160" y="70"/>
                      <a:pt x="174" y="35"/>
                    </a:cubicBezTo>
                    <a:close/>
                  </a:path>
                </a:pathLst>
              </a:custGeom>
              <a:solidFill>
                <a:schemeClr val="bg1"/>
              </a:solidFill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60" name="Freeform 40"/>
              <p:cNvSpPr>
                <a:spLocks/>
              </p:cNvSpPr>
              <p:nvPr/>
            </p:nvSpPr>
            <p:spPr bwMode="auto">
              <a:xfrm>
                <a:off x="2337" y="2062"/>
                <a:ext cx="104" cy="14"/>
              </a:xfrm>
              <a:custGeom>
                <a:avLst/>
                <a:gdLst>
                  <a:gd name="T0" fmla="*/ 0 w 104"/>
                  <a:gd name="T1" fmla="*/ 0 h 14"/>
                  <a:gd name="T2" fmla="*/ 62 w 104"/>
                  <a:gd name="T3" fmla="*/ 13 h 14"/>
                  <a:gd name="T4" fmla="*/ 104 w 104"/>
                  <a:gd name="T5" fmla="*/ 7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4" h="14">
                    <a:moveTo>
                      <a:pt x="0" y="0"/>
                    </a:moveTo>
                    <a:cubicBezTo>
                      <a:pt x="10" y="2"/>
                      <a:pt x="45" y="12"/>
                      <a:pt x="62" y="13"/>
                    </a:cubicBezTo>
                    <a:cubicBezTo>
                      <a:pt x="79" y="14"/>
                      <a:pt x="95" y="8"/>
                      <a:pt x="104" y="7"/>
                    </a:cubicBezTo>
                  </a:path>
                </a:pathLst>
              </a:custGeom>
              <a:noFill/>
              <a:ln w="127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61" name="Freeform 41"/>
              <p:cNvSpPr>
                <a:spLocks/>
              </p:cNvSpPr>
              <p:nvPr/>
            </p:nvSpPr>
            <p:spPr bwMode="auto">
              <a:xfrm>
                <a:off x="2503" y="2059"/>
                <a:ext cx="82" cy="27"/>
              </a:xfrm>
              <a:custGeom>
                <a:avLst/>
                <a:gdLst>
                  <a:gd name="T0" fmla="*/ 0 w 104"/>
                  <a:gd name="T1" fmla="*/ 0 h 14"/>
                  <a:gd name="T2" fmla="*/ 62 w 104"/>
                  <a:gd name="T3" fmla="*/ 13 h 14"/>
                  <a:gd name="T4" fmla="*/ 104 w 104"/>
                  <a:gd name="T5" fmla="*/ 7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4" h="14">
                    <a:moveTo>
                      <a:pt x="0" y="0"/>
                    </a:moveTo>
                    <a:cubicBezTo>
                      <a:pt x="10" y="2"/>
                      <a:pt x="45" y="12"/>
                      <a:pt x="62" y="13"/>
                    </a:cubicBezTo>
                    <a:cubicBezTo>
                      <a:pt x="79" y="14"/>
                      <a:pt x="95" y="8"/>
                      <a:pt x="104" y="7"/>
                    </a:cubicBezTo>
                  </a:path>
                </a:pathLst>
              </a:custGeom>
              <a:noFill/>
              <a:ln w="127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62" name="Freeform 42"/>
              <p:cNvSpPr>
                <a:spLocks/>
              </p:cNvSpPr>
              <p:nvPr/>
            </p:nvSpPr>
            <p:spPr bwMode="auto">
              <a:xfrm>
                <a:off x="2401" y="2183"/>
                <a:ext cx="104" cy="14"/>
              </a:xfrm>
              <a:custGeom>
                <a:avLst/>
                <a:gdLst>
                  <a:gd name="T0" fmla="*/ 0 w 104"/>
                  <a:gd name="T1" fmla="*/ 0 h 14"/>
                  <a:gd name="T2" fmla="*/ 62 w 104"/>
                  <a:gd name="T3" fmla="*/ 13 h 14"/>
                  <a:gd name="T4" fmla="*/ 104 w 104"/>
                  <a:gd name="T5" fmla="*/ 7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4" h="14">
                    <a:moveTo>
                      <a:pt x="0" y="0"/>
                    </a:moveTo>
                    <a:cubicBezTo>
                      <a:pt x="10" y="2"/>
                      <a:pt x="45" y="12"/>
                      <a:pt x="62" y="13"/>
                    </a:cubicBezTo>
                    <a:cubicBezTo>
                      <a:pt x="79" y="14"/>
                      <a:pt x="95" y="8"/>
                      <a:pt x="104" y="7"/>
                    </a:cubicBezTo>
                  </a:path>
                </a:pathLst>
              </a:custGeom>
              <a:noFill/>
              <a:ln w="127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5170" name="Freeform 50"/>
            <p:cNvSpPr>
              <a:spLocks/>
            </p:cNvSpPr>
            <p:nvPr userDrawn="1"/>
          </p:nvSpPr>
          <p:spPr bwMode="auto">
            <a:xfrm>
              <a:off x="5120" y="2922"/>
              <a:ext cx="60" cy="230"/>
            </a:xfrm>
            <a:custGeom>
              <a:avLst/>
              <a:gdLst>
                <a:gd name="T0" fmla="*/ 0 w 60"/>
                <a:gd name="T1" fmla="*/ 0 h 230"/>
                <a:gd name="T2" fmla="*/ 14 w 60"/>
                <a:gd name="T3" fmla="*/ 72 h 230"/>
                <a:gd name="T4" fmla="*/ 36 w 60"/>
                <a:gd name="T5" fmla="*/ 184 h 230"/>
                <a:gd name="T6" fmla="*/ 60 w 60"/>
                <a:gd name="T7" fmla="*/ 23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" h="230">
                  <a:moveTo>
                    <a:pt x="0" y="0"/>
                  </a:moveTo>
                  <a:cubicBezTo>
                    <a:pt x="4" y="20"/>
                    <a:pt x="8" y="41"/>
                    <a:pt x="14" y="72"/>
                  </a:cubicBezTo>
                  <a:cubicBezTo>
                    <a:pt x="20" y="103"/>
                    <a:pt x="28" y="158"/>
                    <a:pt x="36" y="184"/>
                  </a:cubicBezTo>
                  <a:cubicBezTo>
                    <a:pt x="44" y="210"/>
                    <a:pt x="52" y="220"/>
                    <a:pt x="60" y="230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717BD-7BDB-4E11-AD3D-4263B49C229A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1116664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549275"/>
            <a:ext cx="1943100" cy="55467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549275"/>
            <a:ext cx="5676900" cy="55467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EF834-60CC-4D3B-B031-C8C2133F2A1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3953513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45534-FBDB-4D37-979F-E7613141931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426207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3A5B0-13E1-4795-A2A8-0DA79D8B370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455652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50A02-18B8-42CF-B119-49B74F66652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4096101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9D3B62-5E7E-4333-923B-D3FEF9788DA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3112827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3B780-2F1F-4147-9443-E876205E678C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1978708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0745E-E369-49EF-A42A-052CC3F4F54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3000674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61B0A-FC5C-4650-81D8-BE8597D34FE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139497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63833E-559E-4192-B3E9-280B82B4E92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2364149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 userDrawn="1"/>
        </p:nvGrpSpPr>
        <p:grpSpPr bwMode="auto">
          <a:xfrm>
            <a:off x="377825" y="414338"/>
            <a:ext cx="1212850" cy="1277937"/>
            <a:chOff x="531" y="941"/>
            <a:chExt cx="3268" cy="3209"/>
          </a:xfrm>
        </p:grpSpPr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612" y="1585"/>
              <a:ext cx="1187" cy="626"/>
            </a:xfrm>
            <a:custGeom>
              <a:avLst/>
              <a:gdLst>
                <a:gd name="T0" fmla="*/ 18 w 1187"/>
                <a:gd name="T1" fmla="*/ 544 h 626"/>
                <a:gd name="T2" fmla="*/ 652 w 1187"/>
                <a:gd name="T3" fmla="*/ 68 h 626"/>
                <a:gd name="T4" fmla="*/ 1103 w 1187"/>
                <a:gd name="T5" fmla="*/ 135 h 626"/>
                <a:gd name="T6" fmla="*/ 1094 w 1187"/>
                <a:gd name="T7" fmla="*/ 410 h 626"/>
                <a:gd name="T8" fmla="*/ 543 w 1187"/>
                <a:gd name="T9" fmla="*/ 560 h 626"/>
                <a:gd name="T10" fmla="*/ 18 w 1187"/>
                <a:gd name="T11" fmla="*/ 54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87" h="626">
                  <a:moveTo>
                    <a:pt x="18" y="544"/>
                  </a:moveTo>
                  <a:cubicBezTo>
                    <a:pt x="36" y="462"/>
                    <a:pt x="471" y="136"/>
                    <a:pt x="652" y="68"/>
                  </a:cubicBezTo>
                  <a:cubicBezTo>
                    <a:pt x="833" y="0"/>
                    <a:pt x="1029" y="78"/>
                    <a:pt x="1103" y="135"/>
                  </a:cubicBezTo>
                  <a:cubicBezTo>
                    <a:pt x="1177" y="192"/>
                    <a:pt x="1187" y="339"/>
                    <a:pt x="1094" y="410"/>
                  </a:cubicBezTo>
                  <a:cubicBezTo>
                    <a:pt x="1001" y="481"/>
                    <a:pt x="725" y="535"/>
                    <a:pt x="543" y="560"/>
                  </a:cubicBezTo>
                  <a:cubicBezTo>
                    <a:pt x="361" y="585"/>
                    <a:pt x="0" y="626"/>
                    <a:pt x="18" y="544"/>
                  </a:cubicBezTo>
                  <a:close/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2099" y="941"/>
              <a:ext cx="598" cy="1208"/>
            </a:xfrm>
            <a:custGeom>
              <a:avLst/>
              <a:gdLst>
                <a:gd name="T0" fmla="*/ 556 w 598"/>
                <a:gd name="T1" fmla="*/ 1096 h 1208"/>
                <a:gd name="T2" fmla="*/ 581 w 598"/>
                <a:gd name="T3" fmla="*/ 737 h 1208"/>
                <a:gd name="T4" fmla="*/ 456 w 598"/>
                <a:gd name="T5" fmla="*/ 177 h 1208"/>
                <a:gd name="T6" fmla="*/ 63 w 598"/>
                <a:gd name="T7" fmla="*/ 61 h 1208"/>
                <a:gd name="T8" fmla="*/ 80 w 598"/>
                <a:gd name="T9" fmla="*/ 545 h 1208"/>
                <a:gd name="T10" fmla="*/ 347 w 598"/>
                <a:gd name="T11" fmla="*/ 1071 h 1208"/>
                <a:gd name="T12" fmla="*/ 506 w 598"/>
                <a:gd name="T13" fmla="*/ 1204 h 1208"/>
                <a:gd name="T14" fmla="*/ 556 w 598"/>
                <a:gd name="T15" fmla="*/ 1096 h 1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8" h="1208">
                  <a:moveTo>
                    <a:pt x="556" y="1096"/>
                  </a:moveTo>
                  <a:cubicBezTo>
                    <a:pt x="568" y="1018"/>
                    <a:pt x="598" y="890"/>
                    <a:pt x="581" y="737"/>
                  </a:cubicBezTo>
                  <a:cubicBezTo>
                    <a:pt x="564" y="584"/>
                    <a:pt x="542" y="290"/>
                    <a:pt x="456" y="177"/>
                  </a:cubicBezTo>
                  <a:cubicBezTo>
                    <a:pt x="370" y="64"/>
                    <a:pt x="126" y="0"/>
                    <a:pt x="63" y="61"/>
                  </a:cubicBezTo>
                  <a:cubicBezTo>
                    <a:pt x="0" y="122"/>
                    <a:pt x="33" y="377"/>
                    <a:pt x="80" y="545"/>
                  </a:cubicBezTo>
                  <a:cubicBezTo>
                    <a:pt x="127" y="713"/>
                    <a:pt x="276" y="961"/>
                    <a:pt x="347" y="1071"/>
                  </a:cubicBezTo>
                  <a:cubicBezTo>
                    <a:pt x="418" y="1181"/>
                    <a:pt x="473" y="1200"/>
                    <a:pt x="506" y="1204"/>
                  </a:cubicBezTo>
                  <a:cubicBezTo>
                    <a:pt x="539" y="1208"/>
                    <a:pt x="544" y="1174"/>
                    <a:pt x="556" y="1096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1481" y="2116"/>
              <a:ext cx="1144" cy="472"/>
            </a:xfrm>
            <a:custGeom>
              <a:avLst/>
              <a:gdLst>
                <a:gd name="T0" fmla="*/ 1132 w 1144"/>
                <a:gd name="T1" fmla="*/ 21 h 472"/>
                <a:gd name="T2" fmla="*/ 1031 w 1144"/>
                <a:gd name="T3" fmla="*/ 171 h 472"/>
                <a:gd name="T4" fmla="*/ 497 w 1144"/>
                <a:gd name="T5" fmla="*/ 422 h 472"/>
                <a:gd name="T6" fmla="*/ 130 w 1144"/>
                <a:gd name="T7" fmla="*/ 447 h 472"/>
                <a:gd name="T8" fmla="*/ 30 w 1144"/>
                <a:gd name="T9" fmla="*/ 272 h 472"/>
                <a:gd name="T10" fmla="*/ 88 w 1144"/>
                <a:gd name="T11" fmla="*/ 113 h 472"/>
                <a:gd name="T12" fmla="*/ 556 w 1144"/>
                <a:gd name="T13" fmla="*/ 30 h 472"/>
                <a:gd name="T14" fmla="*/ 956 w 1144"/>
                <a:gd name="T15" fmla="*/ 46 h 472"/>
                <a:gd name="T16" fmla="*/ 1132 w 1144"/>
                <a:gd name="T17" fmla="*/ 21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4" h="472">
                  <a:moveTo>
                    <a:pt x="1132" y="21"/>
                  </a:moveTo>
                  <a:cubicBezTo>
                    <a:pt x="1144" y="42"/>
                    <a:pt x="1137" y="104"/>
                    <a:pt x="1031" y="171"/>
                  </a:cubicBezTo>
                  <a:cubicBezTo>
                    <a:pt x="925" y="238"/>
                    <a:pt x="647" y="376"/>
                    <a:pt x="497" y="422"/>
                  </a:cubicBezTo>
                  <a:cubicBezTo>
                    <a:pt x="347" y="468"/>
                    <a:pt x="208" y="472"/>
                    <a:pt x="130" y="447"/>
                  </a:cubicBezTo>
                  <a:cubicBezTo>
                    <a:pt x="52" y="422"/>
                    <a:pt x="37" y="328"/>
                    <a:pt x="30" y="272"/>
                  </a:cubicBezTo>
                  <a:cubicBezTo>
                    <a:pt x="23" y="216"/>
                    <a:pt x="0" y="153"/>
                    <a:pt x="88" y="113"/>
                  </a:cubicBezTo>
                  <a:cubicBezTo>
                    <a:pt x="176" y="73"/>
                    <a:pt x="411" y="41"/>
                    <a:pt x="556" y="30"/>
                  </a:cubicBezTo>
                  <a:cubicBezTo>
                    <a:pt x="701" y="19"/>
                    <a:pt x="864" y="45"/>
                    <a:pt x="956" y="46"/>
                  </a:cubicBezTo>
                  <a:cubicBezTo>
                    <a:pt x="1048" y="47"/>
                    <a:pt x="1120" y="0"/>
                    <a:pt x="1132" y="21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597" y="2177"/>
              <a:ext cx="802" cy="818"/>
            </a:xfrm>
            <a:custGeom>
              <a:avLst/>
              <a:gdLst>
                <a:gd name="T0" fmla="*/ 42 w 802"/>
                <a:gd name="T1" fmla="*/ 21 h 818"/>
                <a:gd name="T2" fmla="*/ 201 w 802"/>
                <a:gd name="T3" fmla="*/ 346 h 818"/>
                <a:gd name="T4" fmla="*/ 418 w 802"/>
                <a:gd name="T5" fmla="*/ 680 h 818"/>
                <a:gd name="T6" fmla="*/ 702 w 802"/>
                <a:gd name="T7" fmla="*/ 797 h 818"/>
                <a:gd name="T8" fmla="*/ 760 w 802"/>
                <a:gd name="T9" fmla="*/ 555 h 818"/>
                <a:gd name="T10" fmla="*/ 451 w 802"/>
                <a:gd name="T11" fmla="*/ 221 h 818"/>
                <a:gd name="T12" fmla="*/ 42 w 802"/>
                <a:gd name="T13" fmla="*/ 21 h 8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2" h="818">
                  <a:moveTo>
                    <a:pt x="42" y="21"/>
                  </a:moveTo>
                  <a:cubicBezTo>
                    <a:pt x="0" y="42"/>
                    <a:pt x="138" y="236"/>
                    <a:pt x="201" y="346"/>
                  </a:cubicBezTo>
                  <a:cubicBezTo>
                    <a:pt x="264" y="456"/>
                    <a:pt x="335" y="605"/>
                    <a:pt x="418" y="680"/>
                  </a:cubicBezTo>
                  <a:cubicBezTo>
                    <a:pt x="501" y="755"/>
                    <a:pt x="645" y="818"/>
                    <a:pt x="702" y="797"/>
                  </a:cubicBezTo>
                  <a:cubicBezTo>
                    <a:pt x="759" y="776"/>
                    <a:pt x="802" y="651"/>
                    <a:pt x="760" y="555"/>
                  </a:cubicBezTo>
                  <a:cubicBezTo>
                    <a:pt x="718" y="459"/>
                    <a:pt x="566" y="316"/>
                    <a:pt x="451" y="221"/>
                  </a:cubicBezTo>
                  <a:cubicBezTo>
                    <a:pt x="336" y="126"/>
                    <a:pt x="84" y="0"/>
                    <a:pt x="42" y="21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2352" y="2155"/>
              <a:ext cx="318" cy="1166"/>
            </a:xfrm>
            <a:custGeom>
              <a:avLst/>
              <a:gdLst>
                <a:gd name="T0" fmla="*/ 236 w 318"/>
                <a:gd name="T1" fmla="*/ 107 h 1166"/>
                <a:gd name="T2" fmla="*/ 27 w 318"/>
                <a:gd name="T3" fmla="*/ 800 h 1166"/>
                <a:gd name="T4" fmla="*/ 77 w 318"/>
                <a:gd name="T5" fmla="*/ 1101 h 1166"/>
                <a:gd name="T6" fmla="*/ 286 w 318"/>
                <a:gd name="T7" fmla="*/ 1009 h 1166"/>
                <a:gd name="T8" fmla="*/ 269 w 318"/>
                <a:gd name="T9" fmla="*/ 157 h 1166"/>
                <a:gd name="T10" fmla="*/ 236 w 318"/>
                <a:gd name="T11" fmla="*/ 107 h 1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8" h="1166">
                  <a:moveTo>
                    <a:pt x="236" y="107"/>
                  </a:moveTo>
                  <a:cubicBezTo>
                    <a:pt x="196" y="214"/>
                    <a:pt x="54" y="634"/>
                    <a:pt x="27" y="800"/>
                  </a:cubicBezTo>
                  <a:cubicBezTo>
                    <a:pt x="0" y="966"/>
                    <a:pt x="34" y="1066"/>
                    <a:pt x="77" y="1101"/>
                  </a:cubicBezTo>
                  <a:cubicBezTo>
                    <a:pt x="120" y="1136"/>
                    <a:pt x="254" y="1166"/>
                    <a:pt x="286" y="1009"/>
                  </a:cubicBezTo>
                  <a:cubicBezTo>
                    <a:pt x="318" y="852"/>
                    <a:pt x="273" y="307"/>
                    <a:pt x="269" y="157"/>
                  </a:cubicBezTo>
                  <a:cubicBezTo>
                    <a:pt x="265" y="7"/>
                    <a:pt x="276" y="0"/>
                    <a:pt x="236" y="107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1695" y="2271"/>
              <a:ext cx="901" cy="1879"/>
            </a:xfrm>
            <a:custGeom>
              <a:avLst/>
              <a:gdLst>
                <a:gd name="T0" fmla="*/ 901 w 901"/>
                <a:gd name="T1" fmla="*/ 0 h 1879"/>
                <a:gd name="T2" fmla="*/ 576 w 901"/>
                <a:gd name="T3" fmla="*/ 343 h 1879"/>
                <a:gd name="T4" fmla="*/ 250 w 901"/>
                <a:gd name="T5" fmla="*/ 785 h 1879"/>
                <a:gd name="T6" fmla="*/ 66 w 901"/>
                <a:gd name="T7" fmla="*/ 1319 h 1879"/>
                <a:gd name="T8" fmla="*/ 0 w 901"/>
                <a:gd name="T9" fmla="*/ 1879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1" h="1879">
                  <a:moveTo>
                    <a:pt x="901" y="0"/>
                  </a:moveTo>
                  <a:cubicBezTo>
                    <a:pt x="793" y="106"/>
                    <a:pt x="685" y="212"/>
                    <a:pt x="576" y="343"/>
                  </a:cubicBezTo>
                  <a:cubicBezTo>
                    <a:pt x="467" y="474"/>
                    <a:pt x="335" y="622"/>
                    <a:pt x="250" y="785"/>
                  </a:cubicBezTo>
                  <a:cubicBezTo>
                    <a:pt x="165" y="948"/>
                    <a:pt x="108" y="1137"/>
                    <a:pt x="66" y="1319"/>
                  </a:cubicBezTo>
                  <a:cubicBezTo>
                    <a:pt x="24" y="1501"/>
                    <a:pt x="12" y="1690"/>
                    <a:pt x="0" y="1879"/>
                  </a:cubicBez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1698" y="3738"/>
              <a:ext cx="836" cy="381"/>
            </a:xfrm>
            <a:custGeom>
              <a:avLst/>
              <a:gdLst>
                <a:gd name="T0" fmla="*/ 5 w 836"/>
                <a:gd name="T1" fmla="*/ 344 h 381"/>
                <a:gd name="T2" fmla="*/ 289 w 836"/>
                <a:gd name="T3" fmla="*/ 94 h 381"/>
                <a:gd name="T4" fmla="*/ 698 w 836"/>
                <a:gd name="T5" fmla="*/ 10 h 381"/>
                <a:gd name="T6" fmla="*/ 773 w 836"/>
                <a:gd name="T7" fmla="*/ 152 h 381"/>
                <a:gd name="T8" fmla="*/ 322 w 836"/>
                <a:gd name="T9" fmla="*/ 319 h 381"/>
                <a:gd name="T10" fmla="*/ 5 w 836"/>
                <a:gd name="T11" fmla="*/ 344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6" h="381">
                  <a:moveTo>
                    <a:pt x="5" y="344"/>
                  </a:moveTo>
                  <a:cubicBezTo>
                    <a:pt x="0" y="307"/>
                    <a:pt x="174" y="150"/>
                    <a:pt x="289" y="94"/>
                  </a:cubicBezTo>
                  <a:cubicBezTo>
                    <a:pt x="404" y="38"/>
                    <a:pt x="617" y="0"/>
                    <a:pt x="698" y="10"/>
                  </a:cubicBezTo>
                  <a:cubicBezTo>
                    <a:pt x="779" y="20"/>
                    <a:pt x="836" y="101"/>
                    <a:pt x="773" y="152"/>
                  </a:cubicBezTo>
                  <a:cubicBezTo>
                    <a:pt x="710" y="203"/>
                    <a:pt x="447" y="283"/>
                    <a:pt x="322" y="319"/>
                  </a:cubicBezTo>
                  <a:cubicBezTo>
                    <a:pt x="197" y="355"/>
                    <a:pt x="10" y="381"/>
                    <a:pt x="5" y="344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531" y="3302"/>
              <a:ext cx="1194" cy="820"/>
            </a:xfrm>
            <a:custGeom>
              <a:avLst/>
              <a:gdLst>
                <a:gd name="T0" fmla="*/ 1180 w 1194"/>
                <a:gd name="T1" fmla="*/ 780 h 820"/>
                <a:gd name="T2" fmla="*/ 1005 w 1194"/>
                <a:gd name="T3" fmla="*/ 513 h 820"/>
                <a:gd name="T4" fmla="*/ 396 w 1194"/>
                <a:gd name="T5" fmla="*/ 79 h 820"/>
                <a:gd name="T6" fmla="*/ 3 w 1194"/>
                <a:gd name="T7" fmla="*/ 71 h 820"/>
                <a:gd name="T8" fmla="*/ 379 w 1194"/>
                <a:gd name="T9" fmla="*/ 505 h 820"/>
                <a:gd name="T10" fmla="*/ 922 w 1194"/>
                <a:gd name="T11" fmla="*/ 755 h 820"/>
                <a:gd name="T12" fmla="*/ 1180 w 1194"/>
                <a:gd name="T13" fmla="*/ 780 h 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4" h="820">
                  <a:moveTo>
                    <a:pt x="1180" y="780"/>
                  </a:moveTo>
                  <a:cubicBezTo>
                    <a:pt x="1194" y="740"/>
                    <a:pt x="1136" y="630"/>
                    <a:pt x="1005" y="513"/>
                  </a:cubicBezTo>
                  <a:cubicBezTo>
                    <a:pt x="874" y="396"/>
                    <a:pt x="563" y="153"/>
                    <a:pt x="396" y="79"/>
                  </a:cubicBezTo>
                  <a:cubicBezTo>
                    <a:pt x="229" y="5"/>
                    <a:pt x="6" y="0"/>
                    <a:pt x="3" y="71"/>
                  </a:cubicBezTo>
                  <a:cubicBezTo>
                    <a:pt x="0" y="142"/>
                    <a:pt x="226" y="391"/>
                    <a:pt x="379" y="505"/>
                  </a:cubicBezTo>
                  <a:cubicBezTo>
                    <a:pt x="532" y="619"/>
                    <a:pt x="790" y="709"/>
                    <a:pt x="922" y="755"/>
                  </a:cubicBezTo>
                  <a:cubicBezTo>
                    <a:pt x="1054" y="801"/>
                    <a:pt x="1166" y="820"/>
                    <a:pt x="1180" y="780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2485" y="2030"/>
              <a:ext cx="276" cy="273"/>
            </a:xfrm>
            <a:custGeom>
              <a:avLst/>
              <a:gdLst>
                <a:gd name="T0" fmla="*/ 103 w 276"/>
                <a:gd name="T1" fmla="*/ 24 h 273"/>
                <a:gd name="T2" fmla="*/ 270 w 276"/>
                <a:gd name="T3" fmla="*/ 232 h 273"/>
                <a:gd name="T4" fmla="*/ 69 w 276"/>
                <a:gd name="T5" fmla="*/ 249 h 273"/>
                <a:gd name="T6" fmla="*/ 3 w 276"/>
                <a:gd name="T7" fmla="*/ 90 h 273"/>
                <a:gd name="T8" fmla="*/ 103 w 276"/>
                <a:gd name="T9" fmla="*/ 24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6" h="273">
                  <a:moveTo>
                    <a:pt x="103" y="24"/>
                  </a:moveTo>
                  <a:cubicBezTo>
                    <a:pt x="148" y="48"/>
                    <a:pt x="276" y="195"/>
                    <a:pt x="270" y="232"/>
                  </a:cubicBezTo>
                  <a:cubicBezTo>
                    <a:pt x="264" y="269"/>
                    <a:pt x="114" y="273"/>
                    <a:pt x="69" y="249"/>
                  </a:cubicBezTo>
                  <a:cubicBezTo>
                    <a:pt x="24" y="225"/>
                    <a:pt x="0" y="126"/>
                    <a:pt x="3" y="90"/>
                  </a:cubicBezTo>
                  <a:cubicBezTo>
                    <a:pt x="6" y="54"/>
                    <a:pt x="58" y="0"/>
                    <a:pt x="103" y="24"/>
                  </a:cubicBezTo>
                  <a:close/>
                </a:path>
              </a:pathLst>
            </a:custGeom>
            <a:solidFill>
              <a:schemeClr val="bg1"/>
            </a:solidFill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1041" name="Freeform 17"/>
          <p:cNvSpPr>
            <a:spLocks/>
          </p:cNvSpPr>
          <p:nvPr userDrawn="1"/>
        </p:nvSpPr>
        <p:spPr bwMode="auto">
          <a:xfrm>
            <a:off x="7223125" y="6553200"/>
            <a:ext cx="1682750" cy="179388"/>
          </a:xfrm>
          <a:custGeom>
            <a:avLst/>
            <a:gdLst>
              <a:gd name="T0" fmla="*/ 0 w 1060"/>
              <a:gd name="T1" fmla="*/ 63 h 113"/>
              <a:gd name="T2" fmla="*/ 150 w 1060"/>
              <a:gd name="T3" fmla="*/ 4 h 113"/>
              <a:gd name="T4" fmla="*/ 283 w 1060"/>
              <a:gd name="T5" fmla="*/ 88 h 113"/>
              <a:gd name="T6" fmla="*/ 500 w 1060"/>
              <a:gd name="T7" fmla="*/ 29 h 113"/>
              <a:gd name="T8" fmla="*/ 642 w 1060"/>
              <a:gd name="T9" fmla="*/ 88 h 113"/>
              <a:gd name="T10" fmla="*/ 960 w 1060"/>
              <a:gd name="T11" fmla="*/ 104 h 113"/>
              <a:gd name="T12" fmla="*/ 1060 w 1060"/>
              <a:gd name="T13" fmla="*/ 113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60" h="113">
                <a:moveTo>
                  <a:pt x="0" y="63"/>
                </a:moveTo>
                <a:cubicBezTo>
                  <a:pt x="51" y="31"/>
                  <a:pt x="103" y="0"/>
                  <a:pt x="150" y="4"/>
                </a:cubicBezTo>
                <a:cubicBezTo>
                  <a:pt x="197" y="8"/>
                  <a:pt x="225" y="84"/>
                  <a:pt x="283" y="88"/>
                </a:cubicBezTo>
                <a:cubicBezTo>
                  <a:pt x="341" y="92"/>
                  <a:pt x="440" y="29"/>
                  <a:pt x="500" y="29"/>
                </a:cubicBezTo>
                <a:cubicBezTo>
                  <a:pt x="560" y="29"/>
                  <a:pt x="565" y="76"/>
                  <a:pt x="642" y="88"/>
                </a:cubicBezTo>
                <a:cubicBezTo>
                  <a:pt x="719" y="100"/>
                  <a:pt x="890" y="100"/>
                  <a:pt x="960" y="104"/>
                </a:cubicBezTo>
                <a:cubicBezTo>
                  <a:pt x="1030" y="108"/>
                  <a:pt x="1045" y="110"/>
                  <a:pt x="1060" y="113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42" name="Freeform 18"/>
          <p:cNvSpPr>
            <a:spLocks/>
          </p:cNvSpPr>
          <p:nvPr userDrawn="1"/>
        </p:nvSpPr>
        <p:spPr bwMode="auto">
          <a:xfrm>
            <a:off x="14288" y="1581150"/>
            <a:ext cx="9140825" cy="1385888"/>
          </a:xfrm>
          <a:custGeom>
            <a:avLst/>
            <a:gdLst>
              <a:gd name="T0" fmla="*/ 0 w 5225"/>
              <a:gd name="T1" fmla="*/ 121 h 1582"/>
              <a:gd name="T2" fmla="*/ 208 w 5225"/>
              <a:gd name="T3" fmla="*/ 55 h 1582"/>
              <a:gd name="T4" fmla="*/ 584 w 5225"/>
              <a:gd name="T5" fmla="*/ 155 h 1582"/>
              <a:gd name="T6" fmla="*/ 1001 w 5225"/>
              <a:gd name="T7" fmla="*/ 138 h 1582"/>
              <a:gd name="T8" fmla="*/ 1419 w 5225"/>
              <a:gd name="T9" fmla="*/ 121 h 1582"/>
              <a:gd name="T10" fmla="*/ 1661 w 5225"/>
              <a:gd name="T11" fmla="*/ 188 h 1582"/>
              <a:gd name="T12" fmla="*/ 2103 w 5225"/>
              <a:gd name="T13" fmla="*/ 130 h 1582"/>
              <a:gd name="T14" fmla="*/ 2529 w 5225"/>
              <a:gd name="T15" fmla="*/ 4 h 1582"/>
              <a:gd name="T16" fmla="*/ 2880 w 5225"/>
              <a:gd name="T17" fmla="*/ 155 h 1582"/>
              <a:gd name="T18" fmla="*/ 3247 w 5225"/>
              <a:gd name="T19" fmla="*/ 188 h 1582"/>
              <a:gd name="T20" fmla="*/ 3372 w 5225"/>
              <a:gd name="T21" fmla="*/ 146 h 1582"/>
              <a:gd name="T22" fmla="*/ 3681 w 5225"/>
              <a:gd name="T23" fmla="*/ 163 h 1582"/>
              <a:gd name="T24" fmla="*/ 4048 w 5225"/>
              <a:gd name="T25" fmla="*/ 105 h 1582"/>
              <a:gd name="T26" fmla="*/ 4307 w 5225"/>
              <a:gd name="T27" fmla="*/ 138 h 1582"/>
              <a:gd name="T28" fmla="*/ 4583 w 5225"/>
              <a:gd name="T29" fmla="*/ 71 h 1582"/>
              <a:gd name="T30" fmla="*/ 4750 w 5225"/>
              <a:gd name="T31" fmla="*/ 221 h 1582"/>
              <a:gd name="T32" fmla="*/ 4892 w 5225"/>
              <a:gd name="T33" fmla="*/ 322 h 1582"/>
              <a:gd name="T34" fmla="*/ 4892 w 5225"/>
              <a:gd name="T35" fmla="*/ 572 h 1582"/>
              <a:gd name="T36" fmla="*/ 4942 w 5225"/>
              <a:gd name="T37" fmla="*/ 856 h 1582"/>
              <a:gd name="T38" fmla="*/ 4800 w 5225"/>
              <a:gd name="T39" fmla="*/ 839 h 1582"/>
              <a:gd name="T40" fmla="*/ 4850 w 5225"/>
              <a:gd name="T41" fmla="*/ 714 h 1582"/>
              <a:gd name="T42" fmla="*/ 4984 w 5225"/>
              <a:gd name="T43" fmla="*/ 789 h 1582"/>
              <a:gd name="T44" fmla="*/ 4992 w 5225"/>
              <a:gd name="T45" fmla="*/ 1065 h 1582"/>
              <a:gd name="T46" fmla="*/ 5025 w 5225"/>
              <a:gd name="T47" fmla="*/ 1415 h 1582"/>
              <a:gd name="T48" fmla="*/ 5142 w 5225"/>
              <a:gd name="T49" fmla="*/ 1540 h 1582"/>
              <a:gd name="T50" fmla="*/ 5225 w 5225"/>
              <a:gd name="T51" fmla="*/ 1582 h 1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5225" h="1582">
                <a:moveTo>
                  <a:pt x="0" y="121"/>
                </a:moveTo>
                <a:cubicBezTo>
                  <a:pt x="55" y="85"/>
                  <a:pt x="111" y="49"/>
                  <a:pt x="208" y="55"/>
                </a:cubicBezTo>
                <a:cubicBezTo>
                  <a:pt x="305" y="61"/>
                  <a:pt x="452" y="141"/>
                  <a:pt x="584" y="155"/>
                </a:cubicBezTo>
                <a:cubicBezTo>
                  <a:pt x="716" y="169"/>
                  <a:pt x="862" y="144"/>
                  <a:pt x="1001" y="138"/>
                </a:cubicBezTo>
                <a:cubicBezTo>
                  <a:pt x="1140" y="132"/>
                  <a:pt x="1309" y="113"/>
                  <a:pt x="1419" y="121"/>
                </a:cubicBezTo>
                <a:cubicBezTo>
                  <a:pt x="1529" y="129"/>
                  <a:pt x="1547" y="186"/>
                  <a:pt x="1661" y="188"/>
                </a:cubicBezTo>
                <a:cubicBezTo>
                  <a:pt x="1775" y="190"/>
                  <a:pt x="1958" y="161"/>
                  <a:pt x="2103" y="130"/>
                </a:cubicBezTo>
                <a:cubicBezTo>
                  <a:pt x="2248" y="99"/>
                  <a:pt x="2400" y="0"/>
                  <a:pt x="2529" y="4"/>
                </a:cubicBezTo>
                <a:cubicBezTo>
                  <a:pt x="2658" y="8"/>
                  <a:pt x="2760" y="124"/>
                  <a:pt x="2880" y="155"/>
                </a:cubicBezTo>
                <a:cubicBezTo>
                  <a:pt x="3000" y="186"/>
                  <a:pt x="3165" y="190"/>
                  <a:pt x="3247" y="188"/>
                </a:cubicBezTo>
                <a:cubicBezTo>
                  <a:pt x="3329" y="186"/>
                  <a:pt x="3300" y="150"/>
                  <a:pt x="3372" y="146"/>
                </a:cubicBezTo>
                <a:cubicBezTo>
                  <a:pt x="3444" y="142"/>
                  <a:pt x="3568" y="170"/>
                  <a:pt x="3681" y="163"/>
                </a:cubicBezTo>
                <a:cubicBezTo>
                  <a:pt x="3794" y="156"/>
                  <a:pt x="3944" y="109"/>
                  <a:pt x="4048" y="105"/>
                </a:cubicBezTo>
                <a:cubicBezTo>
                  <a:pt x="4152" y="101"/>
                  <a:pt x="4218" y="144"/>
                  <a:pt x="4307" y="138"/>
                </a:cubicBezTo>
                <a:cubicBezTo>
                  <a:pt x="4396" y="132"/>
                  <a:pt x="4509" y="57"/>
                  <a:pt x="4583" y="71"/>
                </a:cubicBezTo>
                <a:cubicBezTo>
                  <a:pt x="4657" y="85"/>
                  <a:pt x="4699" y="179"/>
                  <a:pt x="4750" y="221"/>
                </a:cubicBezTo>
                <a:cubicBezTo>
                  <a:pt x="4801" y="263"/>
                  <a:pt x="4868" y="264"/>
                  <a:pt x="4892" y="322"/>
                </a:cubicBezTo>
                <a:cubicBezTo>
                  <a:pt x="4916" y="380"/>
                  <a:pt x="4884" y="483"/>
                  <a:pt x="4892" y="572"/>
                </a:cubicBezTo>
                <a:cubicBezTo>
                  <a:pt x="4900" y="661"/>
                  <a:pt x="4957" y="812"/>
                  <a:pt x="4942" y="856"/>
                </a:cubicBezTo>
                <a:cubicBezTo>
                  <a:pt x="4927" y="900"/>
                  <a:pt x="4815" y="863"/>
                  <a:pt x="4800" y="839"/>
                </a:cubicBezTo>
                <a:cubicBezTo>
                  <a:pt x="4785" y="815"/>
                  <a:pt x="4819" y="722"/>
                  <a:pt x="4850" y="714"/>
                </a:cubicBezTo>
                <a:cubicBezTo>
                  <a:pt x="4881" y="706"/>
                  <a:pt x="4960" y="730"/>
                  <a:pt x="4984" y="789"/>
                </a:cubicBezTo>
                <a:cubicBezTo>
                  <a:pt x="5008" y="848"/>
                  <a:pt x="4985" y="961"/>
                  <a:pt x="4992" y="1065"/>
                </a:cubicBezTo>
                <a:cubicBezTo>
                  <a:pt x="4999" y="1169"/>
                  <a:pt x="5000" y="1336"/>
                  <a:pt x="5025" y="1415"/>
                </a:cubicBezTo>
                <a:cubicBezTo>
                  <a:pt x="5050" y="1494"/>
                  <a:pt x="5109" y="1512"/>
                  <a:pt x="5142" y="1540"/>
                </a:cubicBezTo>
                <a:cubicBezTo>
                  <a:pt x="5175" y="1568"/>
                  <a:pt x="5200" y="1575"/>
                  <a:pt x="5225" y="1582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47813" y="549275"/>
            <a:ext cx="6910387" cy="1163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400"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619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</a:lstStyle>
          <a:p>
            <a:fld id="{BCC5513B-7232-4B6D-AF6B-93E4304EF379}" type="slidenum">
              <a:rPr lang="ja-JP" altLang="en-US"/>
              <a:pPr/>
              <a:t>‹#›</a:t>
            </a:fld>
            <a:endParaRPr lang="en-US" altLang="ja-JP"/>
          </a:p>
        </p:txBody>
      </p:sp>
      <p:grpSp>
        <p:nvGrpSpPr>
          <p:cNvPr id="1101" name="Group 77"/>
          <p:cNvGrpSpPr>
            <a:grpSpLocks/>
          </p:cNvGrpSpPr>
          <p:nvPr userDrawn="1"/>
        </p:nvGrpSpPr>
        <p:grpSpPr bwMode="auto">
          <a:xfrm>
            <a:off x="8243888" y="5457825"/>
            <a:ext cx="773112" cy="1263650"/>
            <a:chOff x="4933" y="2816"/>
            <a:chExt cx="487" cy="796"/>
          </a:xfrm>
        </p:grpSpPr>
        <p:grpSp>
          <p:nvGrpSpPr>
            <p:cNvPr id="1102" name="Group 78"/>
            <p:cNvGrpSpPr>
              <a:grpSpLocks/>
            </p:cNvGrpSpPr>
            <p:nvPr userDrawn="1"/>
          </p:nvGrpSpPr>
          <p:grpSpPr bwMode="auto">
            <a:xfrm>
              <a:off x="4933" y="2816"/>
              <a:ext cx="487" cy="796"/>
              <a:chOff x="1837" y="1586"/>
              <a:chExt cx="1139" cy="2032"/>
            </a:xfrm>
          </p:grpSpPr>
          <p:sp>
            <p:nvSpPr>
              <p:cNvPr id="1103" name="Freeform 79"/>
              <p:cNvSpPr>
                <a:spLocks/>
              </p:cNvSpPr>
              <p:nvPr/>
            </p:nvSpPr>
            <p:spPr bwMode="auto">
              <a:xfrm>
                <a:off x="2279" y="1586"/>
                <a:ext cx="117" cy="317"/>
              </a:xfrm>
              <a:custGeom>
                <a:avLst/>
                <a:gdLst>
                  <a:gd name="T0" fmla="*/ 117 w 117"/>
                  <a:gd name="T1" fmla="*/ 0 h 317"/>
                  <a:gd name="T2" fmla="*/ 50 w 117"/>
                  <a:gd name="T3" fmla="*/ 42 h 317"/>
                  <a:gd name="T4" fmla="*/ 8 w 117"/>
                  <a:gd name="T5" fmla="*/ 175 h 317"/>
                  <a:gd name="T6" fmla="*/ 0 w 117"/>
                  <a:gd name="T7" fmla="*/ 317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7" h="317">
                    <a:moveTo>
                      <a:pt x="117" y="0"/>
                    </a:moveTo>
                    <a:cubicBezTo>
                      <a:pt x="92" y="6"/>
                      <a:pt x="68" y="13"/>
                      <a:pt x="50" y="42"/>
                    </a:cubicBezTo>
                    <a:cubicBezTo>
                      <a:pt x="32" y="71"/>
                      <a:pt x="16" y="129"/>
                      <a:pt x="8" y="175"/>
                    </a:cubicBezTo>
                    <a:cubicBezTo>
                      <a:pt x="0" y="221"/>
                      <a:pt x="0" y="269"/>
                      <a:pt x="0" y="317"/>
                    </a:cubicBezTo>
                  </a:path>
                </a:pathLst>
              </a:custGeom>
              <a:noFill/>
              <a:ln w="28575" cmpd="sng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04" name="Freeform 80"/>
              <p:cNvSpPr>
                <a:spLocks/>
              </p:cNvSpPr>
              <p:nvPr/>
            </p:nvSpPr>
            <p:spPr bwMode="auto">
              <a:xfrm>
                <a:off x="2129" y="1591"/>
                <a:ext cx="217" cy="271"/>
              </a:xfrm>
              <a:custGeom>
                <a:avLst/>
                <a:gdLst>
                  <a:gd name="T0" fmla="*/ 217 w 217"/>
                  <a:gd name="T1" fmla="*/ 3 h 271"/>
                  <a:gd name="T2" fmla="*/ 117 w 217"/>
                  <a:gd name="T3" fmla="*/ 45 h 271"/>
                  <a:gd name="T4" fmla="*/ 0 w 217"/>
                  <a:gd name="T5" fmla="*/ 271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7" h="271">
                    <a:moveTo>
                      <a:pt x="217" y="3"/>
                    </a:moveTo>
                    <a:cubicBezTo>
                      <a:pt x="185" y="1"/>
                      <a:pt x="153" y="0"/>
                      <a:pt x="117" y="45"/>
                    </a:cubicBezTo>
                    <a:cubicBezTo>
                      <a:pt x="81" y="90"/>
                      <a:pt x="40" y="180"/>
                      <a:pt x="0" y="271"/>
                    </a:cubicBezTo>
                  </a:path>
                </a:pathLst>
              </a:custGeom>
              <a:noFill/>
              <a:ln w="28575" cmpd="sng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05" name="Freeform 81"/>
              <p:cNvSpPr>
                <a:spLocks/>
              </p:cNvSpPr>
              <p:nvPr/>
            </p:nvSpPr>
            <p:spPr bwMode="auto">
              <a:xfrm>
                <a:off x="2387" y="1594"/>
                <a:ext cx="42" cy="259"/>
              </a:xfrm>
              <a:custGeom>
                <a:avLst/>
                <a:gdLst>
                  <a:gd name="T0" fmla="*/ 0 w 42"/>
                  <a:gd name="T1" fmla="*/ 0 h 259"/>
                  <a:gd name="T2" fmla="*/ 26 w 42"/>
                  <a:gd name="T3" fmla="*/ 176 h 259"/>
                  <a:gd name="T4" fmla="*/ 42 w 42"/>
                  <a:gd name="T5" fmla="*/ 259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" h="259">
                    <a:moveTo>
                      <a:pt x="0" y="0"/>
                    </a:moveTo>
                    <a:cubicBezTo>
                      <a:pt x="9" y="66"/>
                      <a:pt x="19" y="133"/>
                      <a:pt x="26" y="176"/>
                    </a:cubicBezTo>
                    <a:cubicBezTo>
                      <a:pt x="33" y="219"/>
                      <a:pt x="37" y="239"/>
                      <a:pt x="42" y="259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06" name="Freeform 82"/>
              <p:cNvSpPr>
                <a:spLocks/>
              </p:cNvSpPr>
              <p:nvPr/>
            </p:nvSpPr>
            <p:spPr bwMode="auto">
              <a:xfrm>
                <a:off x="2404" y="1594"/>
                <a:ext cx="242" cy="368"/>
              </a:xfrm>
              <a:custGeom>
                <a:avLst/>
                <a:gdLst>
                  <a:gd name="T0" fmla="*/ 0 w 242"/>
                  <a:gd name="T1" fmla="*/ 0 h 368"/>
                  <a:gd name="T2" fmla="*/ 159 w 242"/>
                  <a:gd name="T3" fmla="*/ 117 h 368"/>
                  <a:gd name="T4" fmla="*/ 242 w 242"/>
                  <a:gd name="T5" fmla="*/ 368 h 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2" h="368">
                    <a:moveTo>
                      <a:pt x="0" y="0"/>
                    </a:moveTo>
                    <a:cubicBezTo>
                      <a:pt x="59" y="28"/>
                      <a:pt x="119" y="56"/>
                      <a:pt x="159" y="117"/>
                    </a:cubicBezTo>
                    <a:cubicBezTo>
                      <a:pt x="199" y="178"/>
                      <a:pt x="220" y="273"/>
                      <a:pt x="242" y="368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07" name="Freeform 83"/>
              <p:cNvSpPr>
                <a:spLocks/>
              </p:cNvSpPr>
              <p:nvPr/>
            </p:nvSpPr>
            <p:spPr bwMode="auto">
              <a:xfrm>
                <a:off x="2049" y="1619"/>
                <a:ext cx="172" cy="501"/>
              </a:xfrm>
              <a:custGeom>
                <a:avLst/>
                <a:gdLst>
                  <a:gd name="T0" fmla="*/ 172 w 172"/>
                  <a:gd name="T1" fmla="*/ 0 h 501"/>
                  <a:gd name="T2" fmla="*/ 38 w 172"/>
                  <a:gd name="T3" fmla="*/ 142 h 501"/>
                  <a:gd name="T4" fmla="*/ 5 w 172"/>
                  <a:gd name="T5" fmla="*/ 351 h 501"/>
                  <a:gd name="T6" fmla="*/ 5 w 172"/>
                  <a:gd name="T7" fmla="*/ 501 h 5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2" h="501">
                    <a:moveTo>
                      <a:pt x="172" y="0"/>
                    </a:moveTo>
                    <a:cubicBezTo>
                      <a:pt x="119" y="41"/>
                      <a:pt x="66" y="83"/>
                      <a:pt x="38" y="142"/>
                    </a:cubicBezTo>
                    <a:cubicBezTo>
                      <a:pt x="10" y="201"/>
                      <a:pt x="10" y="291"/>
                      <a:pt x="5" y="351"/>
                    </a:cubicBezTo>
                    <a:cubicBezTo>
                      <a:pt x="0" y="411"/>
                      <a:pt x="2" y="456"/>
                      <a:pt x="5" y="501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08" name="Freeform 84"/>
              <p:cNvSpPr>
                <a:spLocks/>
              </p:cNvSpPr>
              <p:nvPr/>
            </p:nvSpPr>
            <p:spPr bwMode="auto">
              <a:xfrm>
                <a:off x="2529" y="1837"/>
                <a:ext cx="34" cy="150"/>
              </a:xfrm>
              <a:custGeom>
                <a:avLst/>
                <a:gdLst>
                  <a:gd name="T0" fmla="*/ 0 w 34"/>
                  <a:gd name="T1" fmla="*/ 0 h 150"/>
                  <a:gd name="T2" fmla="*/ 34 w 34"/>
                  <a:gd name="T3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4" h="150">
                    <a:moveTo>
                      <a:pt x="0" y="0"/>
                    </a:moveTo>
                    <a:cubicBezTo>
                      <a:pt x="14" y="62"/>
                      <a:pt x="28" y="124"/>
                      <a:pt x="34" y="150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09" name="Freeform 85"/>
              <p:cNvSpPr>
                <a:spLocks/>
              </p:cNvSpPr>
              <p:nvPr/>
            </p:nvSpPr>
            <p:spPr bwMode="auto">
              <a:xfrm>
                <a:off x="2354" y="1770"/>
                <a:ext cx="9" cy="233"/>
              </a:xfrm>
              <a:custGeom>
                <a:avLst/>
                <a:gdLst>
                  <a:gd name="T0" fmla="*/ 0 w 9"/>
                  <a:gd name="T1" fmla="*/ 0 h 233"/>
                  <a:gd name="T2" fmla="*/ 8 w 9"/>
                  <a:gd name="T3" fmla="*/ 83 h 233"/>
                  <a:gd name="T4" fmla="*/ 8 w 9"/>
                  <a:gd name="T5" fmla="*/ 2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" h="233">
                    <a:moveTo>
                      <a:pt x="0" y="0"/>
                    </a:moveTo>
                    <a:cubicBezTo>
                      <a:pt x="3" y="22"/>
                      <a:pt x="7" y="44"/>
                      <a:pt x="8" y="83"/>
                    </a:cubicBezTo>
                    <a:cubicBezTo>
                      <a:pt x="9" y="122"/>
                      <a:pt x="8" y="177"/>
                      <a:pt x="8" y="233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10" name="Freeform 86"/>
              <p:cNvSpPr>
                <a:spLocks/>
              </p:cNvSpPr>
              <p:nvPr/>
            </p:nvSpPr>
            <p:spPr bwMode="auto">
              <a:xfrm>
                <a:off x="2471" y="1770"/>
                <a:ext cx="49" cy="334"/>
              </a:xfrm>
              <a:custGeom>
                <a:avLst/>
                <a:gdLst>
                  <a:gd name="T0" fmla="*/ 42 w 49"/>
                  <a:gd name="T1" fmla="*/ 0 h 334"/>
                  <a:gd name="T2" fmla="*/ 42 w 49"/>
                  <a:gd name="T3" fmla="*/ 208 h 334"/>
                  <a:gd name="T4" fmla="*/ 0 w 49"/>
                  <a:gd name="T5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9" h="334">
                    <a:moveTo>
                      <a:pt x="42" y="0"/>
                    </a:moveTo>
                    <a:cubicBezTo>
                      <a:pt x="45" y="76"/>
                      <a:pt x="49" y="152"/>
                      <a:pt x="42" y="208"/>
                    </a:cubicBezTo>
                    <a:cubicBezTo>
                      <a:pt x="35" y="264"/>
                      <a:pt x="17" y="299"/>
                      <a:pt x="0" y="334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11" name="Freeform 87"/>
              <p:cNvSpPr>
                <a:spLocks/>
              </p:cNvSpPr>
              <p:nvPr/>
            </p:nvSpPr>
            <p:spPr bwMode="auto">
              <a:xfrm>
                <a:off x="2630" y="1920"/>
                <a:ext cx="108" cy="250"/>
              </a:xfrm>
              <a:custGeom>
                <a:avLst/>
                <a:gdLst>
                  <a:gd name="T0" fmla="*/ 0 w 108"/>
                  <a:gd name="T1" fmla="*/ 0 h 250"/>
                  <a:gd name="T2" fmla="*/ 75 w 108"/>
                  <a:gd name="T3" fmla="*/ 200 h 250"/>
                  <a:gd name="T4" fmla="*/ 108 w 108"/>
                  <a:gd name="T5" fmla="*/ 25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8" h="250">
                    <a:moveTo>
                      <a:pt x="0" y="0"/>
                    </a:moveTo>
                    <a:cubicBezTo>
                      <a:pt x="28" y="79"/>
                      <a:pt x="57" y="158"/>
                      <a:pt x="75" y="200"/>
                    </a:cubicBezTo>
                    <a:cubicBezTo>
                      <a:pt x="93" y="242"/>
                      <a:pt x="100" y="246"/>
                      <a:pt x="108" y="250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12" name="Freeform 88"/>
              <p:cNvSpPr>
                <a:spLocks/>
              </p:cNvSpPr>
              <p:nvPr/>
            </p:nvSpPr>
            <p:spPr bwMode="auto">
              <a:xfrm>
                <a:off x="2087" y="1945"/>
                <a:ext cx="526" cy="304"/>
              </a:xfrm>
              <a:custGeom>
                <a:avLst/>
                <a:gdLst>
                  <a:gd name="T0" fmla="*/ 0 w 526"/>
                  <a:gd name="T1" fmla="*/ 150 h 304"/>
                  <a:gd name="T2" fmla="*/ 159 w 526"/>
                  <a:gd name="T3" fmla="*/ 276 h 304"/>
                  <a:gd name="T4" fmla="*/ 284 w 526"/>
                  <a:gd name="T5" fmla="*/ 301 h 304"/>
                  <a:gd name="T6" fmla="*/ 451 w 526"/>
                  <a:gd name="T7" fmla="*/ 259 h 304"/>
                  <a:gd name="T8" fmla="*/ 501 w 526"/>
                  <a:gd name="T9" fmla="*/ 142 h 304"/>
                  <a:gd name="T10" fmla="*/ 526 w 526"/>
                  <a:gd name="T11" fmla="*/ 0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6" h="304">
                    <a:moveTo>
                      <a:pt x="0" y="150"/>
                    </a:moveTo>
                    <a:cubicBezTo>
                      <a:pt x="56" y="200"/>
                      <a:pt x="112" y="251"/>
                      <a:pt x="159" y="276"/>
                    </a:cubicBezTo>
                    <a:cubicBezTo>
                      <a:pt x="206" y="301"/>
                      <a:pt x="235" y="304"/>
                      <a:pt x="284" y="301"/>
                    </a:cubicBezTo>
                    <a:cubicBezTo>
                      <a:pt x="333" y="298"/>
                      <a:pt x="415" y="285"/>
                      <a:pt x="451" y="259"/>
                    </a:cubicBezTo>
                    <a:cubicBezTo>
                      <a:pt x="487" y="233"/>
                      <a:pt x="489" y="185"/>
                      <a:pt x="501" y="142"/>
                    </a:cubicBezTo>
                    <a:cubicBezTo>
                      <a:pt x="513" y="99"/>
                      <a:pt x="519" y="49"/>
                      <a:pt x="526" y="0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13" name="Freeform 89"/>
              <p:cNvSpPr>
                <a:spLocks/>
              </p:cNvSpPr>
              <p:nvPr/>
            </p:nvSpPr>
            <p:spPr bwMode="auto">
              <a:xfrm>
                <a:off x="2151" y="1645"/>
                <a:ext cx="145" cy="584"/>
              </a:xfrm>
              <a:custGeom>
                <a:avLst/>
                <a:gdLst>
                  <a:gd name="T0" fmla="*/ 145 w 145"/>
                  <a:gd name="T1" fmla="*/ 0 h 584"/>
                  <a:gd name="T2" fmla="*/ 28 w 145"/>
                  <a:gd name="T3" fmla="*/ 225 h 584"/>
                  <a:gd name="T4" fmla="*/ 3 w 145"/>
                  <a:gd name="T5" fmla="*/ 400 h 584"/>
                  <a:gd name="T6" fmla="*/ 11 w 145"/>
                  <a:gd name="T7" fmla="*/ 584 h 5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584">
                    <a:moveTo>
                      <a:pt x="145" y="0"/>
                    </a:moveTo>
                    <a:cubicBezTo>
                      <a:pt x="98" y="79"/>
                      <a:pt x="52" y="158"/>
                      <a:pt x="28" y="225"/>
                    </a:cubicBezTo>
                    <a:cubicBezTo>
                      <a:pt x="4" y="292"/>
                      <a:pt x="6" y="340"/>
                      <a:pt x="3" y="400"/>
                    </a:cubicBezTo>
                    <a:cubicBezTo>
                      <a:pt x="0" y="460"/>
                      <a:pt x="5" y="522"/>
                      <a:pt x="11" y="584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14" name="Freeform 90"/>
              <p:cNvSpPr>
                <a:spLocks/>
              </p:cNvSpPr>
              <p:nvPr/>
            </p:nvSpPr>
            <p:spPr bwMode="auto">
              <a:xfrm>
                <a:off x="2102" y="1963"/>
                <a:ext cx="19" cy="359"/>
              </a:xfrm>
              <a:custGeom>
                <a:avLst/>
                <a:gdLst>
                  <a:gd name="T0" fmla="*/ 3 w 19"/>
                  <a:gd name="T1" fmla="*/ 0 h 359"/>
                  <a:gd name="T2" fmla="*/ 3 w 19"/>
                  <a:gd name="T3" fmla="*/ 250 h 359"/>
                  <a:gd name="T4" fmla="*/ 19 w 19"/>
                  <a:gd name="T5" fmla="*/ 359 h 3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359">
                    <a:moveTo>
                      <a:pt x="3" y="0"/>
                    </a:moveTo>
                    <a:cubicBezTo>
                      <a:pt x="1" y="95"/>
                      <a:pt x="0" y="190"/>
                      <a:pt x="3" y="250"/>
                    </a:cubicBezTo>
                    <a:cubicBezTo>
                      <a:pt x="6" y="310"/>
                      <a:pt x="12" y="334"/>
                      <a:pt x="19" y="359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15" name="Freeform 91"/>
              <p:cNvSpPr>
                <a:spLocks/>
              </p:cNvSpPr>
              <p:nvPr/>
            </p:nvSpPr>
            <p:spPr bwMode="auto">
              <a:xfrm>
                <a:off x="2147" y="1891"/>
                <a:ext cx="116" cy="213"/>
              </a:xfrm>
              <a:custGeom>
                <a:avLst/>
                <a:gdLst>
                  <a:gd name="T0" fmla="*/ 116 w 116"/>
                  <a:gd name="T1" fmla="*/ 63 h 213"/>
                  <a:gd name="T2" fmla="*/ 58 w 116"/>
                  <a:gd name="T3" fmla="*/ 5 h 213"/>
                  <a:gd name="T4" fmla="*/ 8 w 116"/>
                  <a:gd name="T5" fmla="*/ 96 h 213"/>
                  <a:gd name="T6" fmla="*/ 8 w 116"/>
                  <a:gd name="T7" fmla="*/ 172 h 213"/>
                  <a:gd name="T8" fmla="*/ 58 w 116"/>
                  <a:gd name="T9" fmla="*/ 213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6" h="213">
                    <a:moveTo>
                      <a:pt x="116" y="63"/>
                    </a:moveTo>
                    <a:cubicBezTo>
                      <a:pt x="96" y="31"/>
                      <a:pt x="76" y="0"/>
                      <a:pt x="58" y="5"/>
                    </a:cubicBezTo>
                    <a:cubicBezTo>
                      <a:pt x="40" y="10"/>
                      <a:pt x="16" y="68"/>
                      <a:pt x="8" y="96"/>
                    </a:cubicBezTo>
                    <a:cubicBezTo>
                      <a:pt x="0" y="124"/>
                      <a:pt x="0" y="152"/>
                      <a:pt x="8" y="172"/>
                    </a:cubicBezTo>
                    <a:cubicBezTo>
                      <a:pt x="16" y="192"/>
                      <a:pt x="37" y="202"/>
                      <a:pt x="58" y="213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16" name="Freeform 92"/>
              <p:cNvSpPr>
                <a:spLocks/>
              </p:cNvSpPr>
              <p:nvPr/>
            </p:nvSpPr>
            <p:spPr bwMode="auto">
              <a:xfrm>
                <a:off x="2133" y="2237"/>
                <a:ext cx="246" cy="602"/>
              </a:xfrm>
              <a:custGeom>
                <a:avLst/>
                <a:gdLst>
                  <a:gd name="T0" fmla="*/ 129 w 246"/>
                  <a:gd name="T1" fmla="*/ 0 h 602"/>
                  <a:gd name="T2" fmla="*/ 79 w 246"/>
                  <a:gd name="T3" fmla="*/ 59 h 602"/>
                  <a:gd name="T4" fmla="*/ 46 w 246"/>
                  <a:gd name="T5" fmla="*/ 259 h 602"/>
                  <a:gd name="T6" fmla="*/ 4 w 246"/>
                  <a:gd name="T7" fmla="*/ 493 h 602"/>
                  <a:gd name="T8" fmla="*/ 71 w 246"/>
                  <a:gd name="T9" fmla="*/ 560 h 602"/>
                  <a:gd name="T10" fmla="*/ 121 w 246"/>
                  <a:gd name="T11" fmla="*/ 576 h 602"/>
                  <a:gd name="T12" fmla="*/ 196 w 246"/>
                  <a:gd name="T13" fmla="*/ 401 h 602"/>
                  <a:gd name="T14" fmla="*/ 246 w 246"/>
                  <a:gd name="T15" fmla="*/ 217 h 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602">
                    <a:moveTo>
                      <a:pt x="129" y="0"/>
                    </a:moveTo>
                    <a:cubicBezTo>
                      <a:pt x="111" y="8"/>
                      <a:pt x="93" y="16"/>
                      <a:pt x="79" y="59"/>
                    </a:cubicBezTo>
                    <a:cubicBezTo>
                      <a:pt x="65" y="102"/>
                      <a:pt x="59" y="187"/>
                      <a:pt x="46" y="259"/>
                    </a:cubicBezTo>
                    <a:cubicBezTo>
                      <a:pt x="33" y="331"/>
                      <a:pt x="0" y="443"/>
                      <a:pt x="4" y="493"/>
                    </a:cubicBezTo>
                    <a:cubicBezTo>
                      <a:pt x="8" y="543"/>
                      <a:pt x="51" y="546"/>
                      <a:pt x="71" y="560"/>
                    </a:cubicBezTo>
                    <a:cubicBezTo>
                      <a:pt x="91" y="574"/>
                      <a:pt x="100" y="602"/>
                      <a:pt x="121" y="576"/>
                    </a:cubicBezTo>
                    <a:cubicBezTo>
                      <a:pt x="142" y="550"/>
                      <a:pt x="175" y="461"/>
                      <a:pt x="196" y="401"/>
                    </a:cubicBezTo>
                    <a:cubicBezTo>
                      <a:pt x="217" y="341"/>
                      <a:pt x="231" y="279"/>
                      <a:pt x="246" y="217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17" name="Freeform 93"/>
              <p:cNvSpPr>
                <a:spLocks/>
              </p:cNvSpPr>
              <p:nvPr/>
            </p:nvSpPr>
            <p:spPr bwMode="auto">
              <a:xfrm>
                <a:off x="2175" y="2230"/>
                <a:ext cx="428" cy="654"/>
              </a:xfrm>
              <a:custGeom>
                <a:avLst/>
                <a:gdLst>
                  <a:gd name="T0" fmla="*/ 296 w 428"/>
                  <a:gd name="T1" fmla="*/ 0 h 654"/>
                  <a:gd name="T2" fmla="*/ 329 w 428"/>
                  <a:gd name="T3" fmla="*/ 142 h 654"/>
                  <a:gd name="T4" fmla="*/ 371 w 428"/>
                  <a:gd name="T5" fmla="*/ 342 h 654"/>
                  <a:gd name="T6" fmla="*/ 413 w 428"/>
                  <a:gd name="T7" fmla="*/ 576 h 654"/>
                  <a:gd name="T8" fmla="*/ 279 w 428"/>
                  <a:gd name="T9" fmla="*/ 626 h 654"/>
                  <a:gd name="T10" fmla="*/ 87 w 428"/>
                  <a:gd name="T11" fmla="*/ 651 h 654"/>
                  <a:gd name="T12" fmla="*/ 12 w 428"/>
                  <a:gd name="T13" fmla="*/ 643 h 654"/>
                  <a:gd name="T14" fmla="*/ 12 w 428"/>
                  <a:gd name="T15" fmla="*/ 584 h 6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28" h="654">
                    <a:moveTo>
                      <a:pt x="296" y="0"/>
                    </a:moveTo>
                    <a:cubicBezTo>
                      <a:pt x="306" y="42"/>
                      <a:pt x="317" y="85"/>
                      <a:pt x="329" y="142"/>
                    </a:cubicBezTo>
                    <a:cubicBezTo>
                      <a:pt x="341" y="199"/>
                      <a:pt x="357" y="270"/>
                      <a:pt x="371" y="342"/>
                    </a:cubicBezTo>
                    <a:cubicBezTo>
                      <a:pt x="385" y="414"/>
                      <a:pt x="428" y="529"/>
                      <a:pt x="413" y="576"/>
                    </a:cubicBezTo>
                    <a:cubicBezTo>
                      <a:pt x="398" y="623"/>
                      <a:pt x="333" y="614"/>
                      <a:pt x="279" y="626"/>
                    </a:cubicBezTo>
                    <a:cubicBezTo>
                      <a:pt x="225" y="638"/>
                      <a:pt x="131" y="648"/>
                      <a:pt x="87" y="651"/>
                    </a:cubicBezTo>
                    <a:cubicBezTo>
                      <a:pt x="43" y="654"/>
                      <a:pt x="24" y="654"/>
                      <a:pt x="12" y="643"/>
                    </a:cubicBezTo>
                    <a:cubicBezTo>
                      <a:pt x="0" y="632"/>
                      <a:pt x="12" y="599"/>
                      <a:pt x="12" y="584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18" name="Freeform 94"/>
              <p:cNvSpPr>
                <a:spLocks/>
              </p:cNvSpPr>
              <p:nvPr/>
            </p:nvSpPr>
            <p:spPr bwMode="auto">
              <a:xfrm>
                <a:off x="2043" y="2755"/>
                <a:ext cx="169" cy="141"/>
              </a:xfrm>
              <a:custGeom>
                <a:avLst/>
                <a:gdLst>
                  <a:gd name="T0" fmla="*/ 94 w 169"/>
                  <a:gd name="T1" fmla="*/ 0 h 141"/>
                  <a:gd name="T2" fmla="*/ 44 w 169"/>
                  <a:gd name="T3" fmla="*/ 25 h 141"/>
                  <a:gd name="T4" fmla="*/ 2 w 169"/>
                  <a:gd name="T5" fmla="*/ 75 h 141"/>
                  <a:gd name="T6" fmla="*/ 35 w 169"/>
                  <a:gd name="T7" fmla="*/ 133 h 141"/>
                  <a:gd name="T8" fmla="*/ 110 w 169"/>
                  <a:gd name="T9" fmla="*/ 125 h 141"/>
                  <a:gd name="T10" fmla="*/ 169 w 169"/>
                  <a:gd name="T11" fmla="*/ 83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9" h="141">
                    <a:moveTo>
                      <a:pt x="94" y="0"/>
                    </a:moveTo>
                    <a:cubicBezTo>
                      <a:pt x="76" y="6"/>
                      <a:pt x="59" y="13"/>
                      <a:pt x="44" y="25"/>
                    </a:cubicBezTo>
                    <a:cubicBezTo>
                      <a:pt x="29" y="37"/>
                      <a:pt x="4" y="57"/>
                      <a:pt x="2" y="75"/>
                    </a:cubicBezTo>
                    <a:cubicBezTo>
                      <a:pt x="0" y="93"/>
                      <a:pt x="17" y="125"/>
                      <a:pt x="35" y="133"/>
                    </a:cubicBezTo>
                    <a:cubicBezTo>
                      <a:pt x="53" y="141"/>
                      <a:pt x="88" y="133"/>
                      <a:pt x="110" y="125"/>
                    </a:cubicBezTo>
                    <a:cubicBezTo>
                      <a:pt x="132" y="117"/>
                      <a:pt x="150" y="100"/>
                      <a:pt x="169" y="83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19" name="Freeform 95"/>
              <p:cNvSpPr>
                <a:spLocks/>
              </p:cNvSpPr>
              <p:nvPr/>
            </p:nvSpPr>
            <p:spPr bwMode="auto">
              <a:xfrm>
                <a:off x="2328" y="2856"/>
                <a:ext cx="357" cy="321"/>
              </a:xfrm>
              <a:custGeom>
                <a:avLst/>
                <a:gdLst>
                  <a:gd name="T0" fmla="*/ 0 w 307"/>
                  <a:gd name="T1" fmla="*/ 0 h 321"/>
                  <a:gd name="T2" fmla="*/ 76 w 307"/>
                  <a:gd name="T3" fmla="*/ 117 h 321"/>
                  <a:gd name="T4" fmla="*/ 167 w 307"/>
                  <a:gd name="T5" fmla="*/ 292 h 321"/>
                  <a:gd name="T6" fmla="*/ 234 w 307"/>
                  <a:gd name="T7" fmla="*/ 292 h 321"/>
                  <a:gd name="T8" fmla="*/ 301 w 307"/>
                  <a:gd name="T9" fmla="*/ 242 h 321"/>
                  <a:gd name="T10" fmla="*/ 268 w 307"/>
                  <a:gd name="T11" fmla="*/ 142 h 321"/>
                  <a:gd name="T12" fmla="*/ 184 w 307"/>
                  <a:gd name="T13" fmla="*/ 8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7" h="321">
                    <a:moveTo>
                      <a:pt x="0" y="0"/>
                    </a:moveTo>
                    <a:cubicBezTo>
                      <a:pt x="24" y="34"/>
                      <a:pt x="48" y="68"/>
                      <a:pt x="76" y="117"/>
                    </a:cubicBezTo>
                    <a:cubicBezTo>
                      <a:pt x="104" y="166"/>
                      <a:pt x="141" y="263"/>
                      <a:pt x="167" y="292"/>
                    </a:cubicBezTo>
                    <a:cubicBezTo>
                      <a:pt x="193" y="321"/>
                      <a:pt x="212" y="300"/>
                      <a:pt x="234" y="292"/>
                    </a:cubicBezTo>
                    <a:cubicBezTo>
                      <a:pt x="256" y="284"/>
                      <a:pt x="295" y="267"/>
                      <a:pt x="301" y="242"/>
                    </a:cubicBezTo>
                    <a:cubicBezTo>
                      <a:pt x="307" y="217"/>
                      <a:pt x="287" y="181"/>
                      <a:pt x="268" y="142"/>
                    </a:cubicBezTo>
                    <a:cubicBezTo>
                      <a:pt x="249" y="103"/>
                      <a:pt x="202" y="36"/>
                      <a:pt x="184" y="8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20" name="Freeform 96"/>
              <p:cNvSpPr>
                <a:spLocks/>
              </p:cNvSpPr>
              <p:nvPr/>
            </p:nvSpPr>
            <p:spPr bwMode="auto">
              <a:xfrm>
                <a:off x="2193" y="2889"/>
                <a:ext cx="207" cy="364"/>
              </a:xfrm>
              <a:custGeom>
                <a:avLst/>
                <a:gdLst>
                  <a:gd name="T0" fmla="*/ 38 w 207"/>
                  <a:gd name="T1" fmla="*/ 0 h 364"/>
                  <a:gd name="T2" fmla="*/ 13 w 207"/>
                  <a:gd name="T3" fmla="*/ 208 h 364"/>
                  <a:gd name="T4" fmla="*/ 21 w 207"/>
                  <a:gd name="T5" fmla="*/ 342 h 364"/>
                  <a:gd name="T6" fmla="*/ 138 w 207"/>
                  <a:gd name="T7" fmla="*/ 342 h 364"/>
                  <a:gd name="T8" fmla="*/ 196 w 207"/>
                  <a:gd name="T9" fmla="*/ 258 h 364"/>
                  <a:gd name="T10" fmla="*/ 205 w 207"/>
                  <a:gd name="T11" fmla="*/ 75 h 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7" h="364">
                    <a:moveTo>
                      <a:pt x="38" y="0"/>
                    </a:moveTo>
                    <a:cubicBezTo>
                      <a:pt x="27" y="75"/>
                      <a:pt x="16" y="151"/>
                      <a:pt x="13" y="208"/>
                    </a:cubicBezTo>
                    <a:cubicBezTo>
                      <a:pt x="10" y="265"/>
                      <a:pt x="0" y="320"/>
                      <a:pt x="21" y="342"/>
                    </a:cubicBezTo>
                    <a:cubicBezTo>
                      <a:pt x="42" y="364"/>
                      <a:pt x="109" y="356"/>
                      <a:pt x="138" y="342"/>
                    </a:cubicBezTo>
                    <a:cubicBezTo>
                      <a:pt x="167" y="328"/>
                      <a:pt x="185" y="302"/>
                      <a:pt x="196" y="258"/>
                    </a:cubicBezTo>
                    <a:cubicBezTo>
                      <a:pt x="207" y="214"/>
                      <a:pt x="206" y="144"/>
                      <a:pt x="205" y="75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21" name="Freeform 97"/>
              <p:cNvSpPr>
                <a:spLocks/>
              </p:cNvSpPr>
              <p:nvPr/>
            </p:nvSpPr>
            <p:spPr bwMode="auto">
              <a:xfrm>
                <a:off x="2588" y="3130"/>
                <a:ext cx="172" cy="213"/>
              </a:xfrm>
              <a:custGeom>
                <a:avLst/>
                <a:gdLst>
                  <a:gd name="T0" fmla="*/ 0 w 172"/>
                  <a:gd name="T1" fmla="*/ 34 h 213"/>
                  <a:gd name="T2" fmla="*/ 58 w 172"/>
                  <a:gd name="T3" fmla="*/ 151 h 213"/>
                  <a:gd name="T4" fmla="*/ 108 w 172"/>
                  <a:gd name="T5" fmla="*/ 209 h 213"/>
                  <a:gd name="T6" fmla="*/ 167 w 172"/>
                  <a:gd name="T7" fmla="*/ 176 h 213"/>
                  <a:gd name="T8" fmla="*/ 75 w 172"/>
                  <a:gd name="T9" fmla="*/ 0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2" h="213">
                    <a:moveTo>
                      <a:pt x="0" y="34"/>
                    </a:moveTo>
                    <a:cubicBezTo>
                      <a:pt x="20" y="78"/>
                      <a:pt x="40" y="122"/>
                      <a:pt x="58" y="151"/>
                    </a:cubicBezTo>
                    <a:cubicBezTo>
                      <a:pt x="76" y="180"/>
                      <a:pt x="90" y="205"/>
                      <a:pt x="108" y="209"/>
                    </a:cubicBezTo>
                    <a:cubicBezTo>
                      <a:pt x="126" y="213"/>
                      <a:pt x="172" y="211"/>
                      <a:pt x="167" y="176"/>
                    </a:cubicBezTo>
                    <a:cubicBezTo>
                      <a:pt x="162" y="141"/>
                      <a:pt x="118" y="70"/>
                      <a:pt x="75" y="0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22" name="Freeform 98"/>
              <p:cNvSpPr>
                <a:spLocks/>
              </p:cNvSpPr>
              <p:nvPr/>
            </p:nvSpPr>
            <p:spPr bwMode="auto">
              <a:xfrm>
                <a:off x="2676" y="3227"/>
                <a:ext cx="300" cy="244"/>
              </a:xfrm>
              <a:custGeom>
                <a:avLst/>
                <a:gdLst>
                  <a:gd name="T0" fmla="*/ 80 w 300"/>
                  <a:gd name="T1" fmla="*/ 69 h 244"/>
                  <a:gd name="T2" fmla="*/ 117 w 300"/>
                  <a:gd name="T3" fmla="*/ 81 h 244"/>
                  <a:gd name="T4" fmla="*/ 180 w 300"/>
                  <a:gd name="T5" fmla="*/ 55 h 244"/>
                  <a:gd name="T6" fmla="*/ 216 w 300"/>
                  <a:gd name="T7" fmla="*/ 6 h 244"/>
                  <a:gd name="T8" fmla="*/ 282 w 300"/>
                  <a:gd name="T9" fmla="*/ 18 h 244"/>
                  <a:gd name="T10" fmla="*/ 294 w 300"/>
                  <a:gd name="T11" fmla="*/ 81 h 244"/>
                  <a:gd name="T12" fmla="*/ 246 w 300"/>
                  <a:gd name="T13" fmla="*/ 141 h 244"/>
                  <a:gd name="T14" fmla="*/ 178 w 300"/>
                  <a:gd name="T15" fmla="*/ 180 h 244"/>
                  <a:gd name="T16" fmla="*/ 73 w 300"/>
                  <a:gd name="T17" fmla="*/ 230 h 244"/>
                  <a:gd name="T18" fmla="*/ 25 w 300"/>
                  <a:gd name="T19" fmla="*/ 223 h 244"/>
                  <a:gd name="T20" fmla="*/ 0 w 300"/>
                  <a:gd name="T21" fmla="*/ 106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0" h="244">
                    <a:moveTo>
                      <a:pt x="80" y="69"/>
                    </a:moveTo>
                    <a:cubicBezTo>
                      <a:pt x="86" y="71"/>
                      <a:pt x="100" y="83"/>
                      <a:pt x="117" y="81"/>
                    </a:cubicBezTo>
                    <a:cubicBezTo>
                      <a:pt x="134" y="79"/>
                      <a:pt x="164" y="67"/>
                      <a:pt x="180" y="55"/>
                    </a:cubicBezTo>
                    <a:cubicBezTo>
                      <a:pt x="196" y="43"/>
                      <a:pt x="199" y="12"/>
                      <a:pt x="216" y="6"/>
                    </a:cubicBezTo>
                    <a:cubicBezTo>
                      <a:pt x="233" y="0"/>
                      <a:pt x="269" y="6"/>
                      <a:pt x="282" y="18"/>
                    </a:cubicBezTo>
                    <a:cubicBezTo>
                      <a:pt x="295" y="30"/>
                      <a:pt x="300" y="61"/>
                      <a:pt x="294" y="81"/>
                    </a:cubicBezTo>
                    <a:cubicBezTo>
                      <a:pt x="288" y="101"/>
                      <a:pt x="265" y="125"/>
                      <a:pt x="246" y="141"/>
                    </a:cubicBezTo>
                    <a:cubicBezTo>
                      <a:pt x="227" y="157"/>
                      <a:pt x="207" y="165"/>
                      <a:pt x="178" y="180"/>
                    </a:cubicBezTo>
                    <a:cubicBezTo>
                      <a:pt x="149" y="195"/>
                      <a:pt x="99" y="223"/>
                      <a:pt x="73" y="230"/>
                    </a:cubicBezTo>
                    <a:cubicBezTo>
                      <a:pt x="47" y="237"/>
                      <a:pt x="37" y="244"/>
                      <a:pt x="25" y="223"/>
                    </a:cubicBezTo>
                    <a:cubicBezTo>
                      <a:pt x="13" y="202"/>
                      <a:pt x="5" y="130"/>
                      <a:pt x="0" y="106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1123" name="Group 99"/>
              <p:cNvGrpSpPr>
                <a:grpSpLocks/>
              </p:cNvGrpSpPr>
              <p:nvPr/>
            </p:nvGrpSpPr>
            <p:grpSpPr bwMode="auto">
              <a:xfrm rot="1954443">
                <a:off x="2134" y="3277"/>
                <a:ext cx="388" cy="341"/>
                <a:chOff x="2246" y="3213"/>
                <a:chExt cx="388" cy="341"/>
              </a:xfrm>
            </p:grpSpPr>
            <p:sp>
              <p:nvSpPr>
                <p:cNvPr id="1124" name="Freeform 100"/>
                <p:cNvSpPr>
                  <a:spLocks/>
                </p:cNvSpPr>
                <p:nvPr/>
              </p:nvSpPr>
              <p:spPr bwMode="auto">
                <a:xfrm>
                  <a:off x="2246" y="3213"/>
                  <a:ext cx="172" cy="213"/>
                </a:xfrm>
                <a:custGeom>
                  <a:avLst/>
                  <a:gdLst>
                    <a:gd name="T0" fmla="*/ 0 w 172"/>
                    <a:gd name="T1" fmla="*/ 34 h 213"/>
                    <a:gd name="T2" fmla="*/ 58 w 172"/>
                    <a:gd name="T3" fmla="*/ 151 h 213"/>
                    <a:gd name="T4" fmla="*/ 108 w 172"/>
                    <a:gd name="T5" fmla="*/ 209 h 213"/>
                    <a:gd name="T6" fmla="*/ 167 w 172"/>
                    <a:gd name="T7" fmla="*/ 176 h 213"/>
                    <a:gd name="T8" fmla="*/ 75 w 172"/>
                    <a:gd name="T9" fmla="*/ 0 h 2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2" h="213">
                      <a:moveTo>
                        <a:pt x="0" y="34"/>
                      </a:moveTo>
                      <a:cubicBezTo>
                        <a:pt x="20" y="78"/>
                        <a:pt x="40" y="122"/>
                        <a:pt x="58" y="151"/>
                      </a:cubicBezTo>
                      <a:cubicBezTo>
                        <a:pt x="76" y="180"/>
                        <a:pt x="90" y="205"/>
                        <a:pt x="108" y="209"/>
                      </a:cubicBezTo>
                      <a:cubicBezTo>
                        <a:pt x="126" y="213"/>
                        <a:pt x="172" y="211"/>
                        <a:pt x="167" y="176"/>
                      </a:cubicBezTo>
                      <a:cubicBezTo>
                        <a:pt x="162" y="141"/>
                        <a:pt x="118" y="70"/>
                        <a:pt x="75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125" name="Freeform 101"/>
                <p:cNvSpPr>
                  <a:spLocks/>
                </p:cNvSpPr>
                <p:nvPr/>
              </p:nvSpPr>
              <p:spPr bwMode="auto">
                <a:xfrm>
                  <a:off x="2334" y="3310"/>
                  <a:ext cx="300" cy="244"/>
                </a:xfrm>
                <a:custGeom>
                  <a:avLst/>
                  <a:gdLst>
                    <a:gd name="T0" fmla="*/ 80 w 300"/>
                    <a:gd name="T1" fmla="*/ 69 h 244"/>
                    <a:gd name="T2" fmla="*/ 117 w 300"/>
                    <a:gd name="T3" fmla="*/ 81 h 244"/>
                    <a:gd name="T4" fmla="*/ 180 w 300"/>
                    <a:gd name="T5" fmla="*/ 55 h 244"/>
                    <a:gd name="T6" fmla="*/ 216 w 300"/>
                    <a:gd name="T7" fmla="*/ 6 h 244"/>
                    <a:gd name="T8" fmla="*/ 282 w 300"/>
                    <a:gd name="T9" fmla="*/ 18 h 244"/>
                    <a:gd name="T10" fmla="*/ 294 w 300"/>
                    <a:gd name="T11" fmla="*/ 81 h 244"/>
                    <a:gd name="T12" fmla="*/ 246 w 300"/>
                    <a:gd name="T13" fmla="*/ 141 h 244"/>
                    <a:gd name="T14" fmla="*/ 178 w 300"/>
                    <a:gd name="T15" fmla="*/ 180 h 244"/>
                    <a:gd name="T16" fmla="*/ 73 w 300"/>
                    <a:gd name="T17" fmla="*/ 230 h 244"/>
                    <a:gd name="T18" fmla="*/ 25 w 300"/>
                    <a:gd name="T19" fmla="*/ 223 h 244"/>
                    <a:gd name="T20" fmla="*/ 0 w 300"/>
                    <a:gd name="T21" fmla="*/ 106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00" h="244">
                      <a:moveTo>
                        <a:pt x="80" y="69"/>
                      </a:moveTo>
                      <a:cubicBezTo>
                        <a:pt x="86" y="71"/>
                        <a:pt x="100" y="83"/>
                        <a:pt x="117" y="81"/>
                      </a:cubicBezTo>
                      <a:cubicBezTo>
                        <a:pt x="134" y="79"/>
                        <a:pt x="164" y="67"/>
                        <a:pt x="180" y="55"/>
                      </a:cubicBezTo>
                      <a:cubicBezTo>
                        <a:pt x="196" y="43"/>
                        <a:pt x="199" y="12"/>
                        <a:pt x="216" y="6"/>
                      </a:cubicBezTo>
                      <a:cubicBezTo>
                        <a:pt x="233" y="0"/>
                        <a:pt x="269" y="6"/>
                        <a:pt x="282" y="18"/>
                      </a:cubicBezTo>
                      <a:cubicBezTo>
                        <a:pt x="295" y="30"/>
                        <a:pt x="300" y="61"/>
                        <a:pt x="294" y="81"/>
                      </a:cubicBezTo>
                      <a:cubicBezTo>
                        <a:pt x="288" y="101"/>
                        <a:pt x="265" y="125"/>
                        <a:pt x="246" y="141"/>
                      </a:cubicBezTo>
                      <a:cubicBezTo>
                        <a:pt x="227" y="157"/>
                        <a:pt x="207" y="165"/>
                        <a:pt x="178" y="180"/>
                      </a:cubicBezTo>
                      <a:cubicBezTo>
                        <a:pt x="149" y="195"/>
                        <a:pt x="99" y="223"/>
                        <a:pt x="73" y="230"/>
                      </a:cubicBezTo>
                      <a:cubicBezTo>
                        <a:pt x="47" y="237"/>
                        <a:pt x="37" y="244"/>
                        <a:pt x="25" y="223"/>
                      </a:cubicBezTo>
                      <a:cubicBezTo>
                        <a:pt x="13" y="202"/>
                        <a:pt x="5" y="130"/>
                        <a:pt x="0" y="106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sp>
            <p:nvSpPr>
              <p:cNvPr id="1126" name="Freeform 102"/>
              <p:cNvSpPr>
                <a:spLocks/>
              </p:cNvSpPr>
              <p:nvPr/>
            </p:nvSpPr>
            <p:spPr bwMode="auto">
              <a:xfrm>
                <a:off x="1936" y="2503"/>
                <a:ext cx="200" cy="344"/>
              </a:xfrm>
              <a:custGeom>
                <a:avLst/>
                <a:gdLst>
                  <a:gd name="T0" fmla="*/ 101 w 200"/>
                  <a:gd name="T1" fmla="*/ 344 h 344"/>
                  <a:gd name="T2" fmla="*/ 134 w 200"/>
                  <a:gd name="T3" fmla="*/ 202 h 344"/>
                  <a:gd name="T4" fmla="*/ 159 w 200"/>
                  <a:gd name="T5" fmla="*/ 68 h 344"/>
                  <a:gd name="T6" fmla="*/ 109 w 200"/>
                  <a:gd name="T7" fmla="*/ 51 h 344"/>
                  <a:gd name="T8" fmla="*/ 51 w 200"/>
                  <a:gd name="T9" fmla="*/ 102 h 344"/>
                  <a:gd name="T10" fmla="*/ 1 w 200"/>
                  <a:gd name="T11" fmla="*/ 118 h 344"/>
                  <a:gd name="T12" fmla="*/ 42 w 200"/>
                  <a:gd name="T13" fmla="*/ 60 h 344"/>
                  <a:gd name="T14" fmla="*/ 84 w 200"/>
                  <a:gd name="T15" fmla="*/ 18 h 344"/>
                  <a:gd name="T16" fmla="*/ 151 w 200"/>
                  <a:gd name="T17" fmla="*/ 1 h 344"/>
                  <a:gd name="T18" fmla="*/ 193 w 200"/>
                  <a:gd name="T19" fmla="*/ 26 h 344"/>
                  <a:gd name="T20" fmla="*/ 193 w 200"/>
                  <a:gd name="T21" fmla="*/ 110 h 344"/>
                  <a:gd name="T22" fmla="*/ 176 w 200"/>
                  <a:gd name="T23" fmla="*/ 185 h 344"/>
                  <a:gd name="T24" fmla="*/ 151 w 200"/>
                  <a:gd name="T25" fmla="*/ 344 h 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0" h="344">
                    <a:moveTo>
                      <a:pt x="101" y="344"/>
                    </a:moveTo>
                    <a:cubicBezTo>
                      <a:pt x="112" y="296"/>
                      <a:pt x="124" y="248"/>
                      <a:pt x="134" y="202"/>
                    </a:cubicBezTo>
                    <a:cubicBezTo>
                      <a:pt x="144" y="156"/>
                      <a:pt x="163" y="93"/>
                      <a:pt x="159" y="68"/>
                    </a:cubicBezTo>
                    <a:cubicBezTo>
                      <a:pt x="155" y="43"/>
                      <a:pt x="127" y="45"/>
                      <a:pt x="109" y="51"/>
                    </a:cubicBezTo>
                    <a:cubicBezTo>
                      <a:pt x="91" y="57"/>
                      <a:pt x="69" y="91"/>
                      <a:pt x="51" y="102"/>
                    </a:cubicBezTo>
                    <a:cubicBezTo>
                      <a:pt x="33" y="113"/>
                      <a:pt x="2" y="125"/>
                      <a:pt x="1" y="118"/>
                    </a:cubicBezTo>
                    <a:cubicBezTo>
                      <a:pt x="0" y="111"/>
                      <a:pt x="28" y="77"/>
                      <a:pt x="42" y="60"/>
                    </a:cubicBezTo>
                    <a:cubicBezTo>
                      <a:pt x="56" y="43"/>
                      <a:pt x="66" y="28"/>
                      <a:pt x="84" y="18"/>
                    </a:cubicBezTo>
                    <a:cubicBezTo>
                      <a:pt x="102" y="8"/>
                      <a:pt x="133" y="0"/>
                      <a:pt x="151" y="1"/>
                    </a:cubicBezTo>
                    <a:cubicBezTo>
                      <a:pt x="169" y="2"/>
                      <a:pt x="186" y="8"/>
                      <a:pt x="193" y="26"/>
                    </a:cubicBezTo>
                    <a:cubicBezTo>
                      <a:pt x="200" y="44"/>
                      <a:pt x="196" y="84"/>
                      <a:pt x="193" y="110"/>
                    </a:cubicBezTo>
                    <a:cubicBezTo>
                      <a:pt x="190" y="136"/>
                      <a:pt x="183" y="146"/>
                      <a:pt x="176" y="185"/>
                    </a:cubicBezTo>
                    <a:cubicBezTo>
                      <a:pt x="169" y="224"/>
                      <a:pt x="160" y="284"/>
                      <a:pt x="151" y="344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27" name="Freeform 103"/>
              <p:cNvSpPr>
                <a:spLocks/>
              </p:cNvSpPr>
              <p:nvPr/>
            </p:nvSpPr>
            <p:spPr bwMode="auto">
              <a:xfrm>
                <a:off x="1837" y="2711"/>
                <a:ext cx="310" cy="870"/>
              </a:xfrm>
              <a:custGeom>
                <a:avLst/>
                <a:gdLst>
                  <a:gd name="T0" fmla="*/ 174 w 310"/>
                  <a:gd name="T1" fmla="*/ 35 h 870"/>
                  <a:gd name="T2" fmla="*/ 174 w 310"/>
                  <a:gd name="T3" fmla="*/ 127 h 870"/>
                  <a:gd name="T4" fmla="*/ 225 w 310"/>
                  <a:gd name="T5" fmla="*/ 102 h 870"/>
                  <a:gd name="T6" fmla="*/ 225 w 310"/>
                  <a:gd name="T7" fmla="*/ 152 h 870"/>
                  <a:gd name="T8" fmla="*/ 300 w 310"/>
                  <a:gd name="T9" fmla="*/ 94 h 870"/>
                  <a:gd name="T10" fmla="*/ 283 w 310"/>
                  <a:gd name="T11" fmla="*/ 169 h 870"/>
                  <a:gd name="T12" fmla="*/ 233 w 310"/>
                  <a:gd name="T13" fmla="*/ 269 h 870"/>
                  <a:gd name="T14" fmla="*/ 166 w 310"/>
                  <a:gd name="T15" fmla="*/ 478 h 870"/>
                  <a:gd name="T16" fmla="*/ 74 w 310"/>
                  <a:gd name="T17" fmla="*/ 803 h 870"/>
                  <a:gd name="T18" fmla="*/ 8 w 310"/>
                  <a:gd name="T19" fmla="*/ 870 h 870"/>
                  <a:gd name="T20" fmla="*/ 24 w 310"/>
                  <a:gd name="T21" fmla="*/ 803 h 870"/>
                  <a:gd name="T22" fmla="*/ 24 w 310"/>
                  <a:gd name="T23" fmla="*/ 687 h 870"/>
                  <a:gd name="T24" fmla="*/ 91 w 310"/>
                  <a:gd name="T25" fmla="*/ 336 h 870"/>
                  <a:gd name="T26" fmla="*/ 174 w 310"/>
                  <a:gd name="T27" fmla="*/ 35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10" h="870">
                    <a:moveTo>
                      <a:pt x="174" y="35"/>
                    </a:moveTo>
                    <a:cubicBezTo>
                      <a:pt x="188" y="0"/>
                      <a:pt x="166" y="116"/>
                      <a:pt x="174" y="127"/>
                    </a:cubicBezTo>
                    <a:cubicBezTo>
                      <a:pt x="182" y="138"/>
                      <a:pt x="217" y="98"/>
                      <a:pt x="225" y="102"/>
                    </a:cubicBezTo>
                    <a:cubicBezTo>
                      <a:pt x="233" y="106"/>
                      <a:pt x="213" y="153"/>
                      <a:pt x="225" y="152"/>
                    </a:cubicBezTo>
                    <a:cubicBezTo>
                      <a:pt x="237" y="151"/>
                      <a:pt x="290" y="91"/>
                      <a:pt x="300" y="94"/>
                    </a:cubicBezTo>
                    <a:cubicBezTo>
                      <a:pt x="310" y="97"/>
                      <a:pt x="294" y="140"/>
                      <a:pt x="283" y="169"/>
                    </a:cubicBezTo>
                    <a:cubicBezTo>
                      <a:pt x="272" y="198"/>
                      <a:pt x="252" y="218"/>
                      <a:pt x="233" y="269"/>
                    </a:cubicBezTo>
                    <a:cubicBezTo>
                      <a:pt x="214" y="320"/>
                      <a:pt x="192" y="389"/>
                      <a:pt x="166" y="478"/>
                    </a:cubicBezTo>
                    <a:cubicBezTo>
                      <a:pt x="140" y="567"/>
                      <a:pt x="100" y="738"/>
                      <a:pt x="74" y="803"/>
                    </a:cubicBezTo>
                    <a:cubicBezTo>
                      <a:pt x="48" y="868"/>
                      <a:pt x="16" y="870"/>
                      <a:pt x="8" y="870"/>
                    </a:cubicBezTo>
                    <a:cubicBezTo>
                      <a:pt x="0" y="870"/>
                      <a:pt x="21" y="833"/>
                      <a:pt x="24" y="803"/>
                    </a:cubicBezTo>
                    <a:cubicBezTo>
                      <a:pt x="27" y="773"/>
                      <a:pt x="13" y="765"/>
                      <a:pt x="24" y="687"/>
                    </a:cubicBezTo>
                    <a:cubicBezTo>
                      <a:pt x="35" y="609"/>
                      <a:pt x="70" y="445"/>
                      <a:pt x="91" y="336"/>
                    </a:cubicBezTo>
                    <a:cubicBezTo>
                      <a:pt x="112" y="227"/>
                      <a:pt x="160" y="70"/>
                      <a:pt x="174" y="35"/>
                    </a:cubicBezTo>
                    <a:close/>
                  </a:path>
                </a:pathLst>
              </a:custGeom>
              <a:solidFill>
                <a:schemeClr val="bg1"/>
              </a:solidFill>
              <a:ln w="28575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28" name="Freeform 104"/>
              <p:cNvSpPr>
                <a:spLocks/>
              </p:cNvSpPr>
              <p:nvPr/>
            </p:nvSpPr>
            <p:spPr bwMode="auto">
              <a:xfrm>
                <a:off x="2337" y="2062"/>
                <a:ext cx="104" cy="14"/>
              </a:xfrm>
              <a:custGeom>
                <a:avLst/>
                <a:gdLst>
                  <a:gd name="T0" fmla="*/ 0 w 104"/>
                  <a:gd name="T1" fmla="*/ 0 h 14"/>
                  <a:gd name="T2" fmla="*/ 62 w 104"/>
                  <a:gd name="T3" fmla="*/ 13 h 14"/>
                  <a:gd name="T4" fmla="*/ 104 w 104"/>
                  <a:gd name="T5" fmla="*/ 7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4" h="14">
                    <a:moveTo>
                      <a:pt x="0" y="0"/>
                    </a:moveTo>
                    <a:cubicBezTo>
                      <a:pt x="10" y="2"/>
                      <a:pt x="45" y="12"/>
                      <a:pt x="62" y="13"/>
                    </a:cubicBezTo>
                    <a:cubicBezTo>
                      <a:pt x="79" y="14"/>
                      <a:pt x="95" y="8"/>
                      <a:pt x="104" y="7"/>
                    </a:cubicBezTo>
                  </a:path>
                </a:pathLst>
              </a:custGeom>
              <a:noFill/>
              <a:ln w="127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29" name="Freeform 105"/>
              <p:cNvSpPr>
                <a:spLocks/>
              </p:cNvSpPr>
              <p:nvPr/>
            </p:nvSpPr>
            <p:spPr bwMode="auto">
              <a:xfrm>
                <a:off x="2503" y="2059"/>
                <a:ext cx="82" cy="27"/>
              </a:xfrm>
              <a:custGeom>
                <a:avLst/>
                <a:gdLst>
                  <a:gd name="T0" fmla="*/ 0 w 104"/>
                  <a:gd name="T1" fmla="*/ 0 h 14"/>
                  <a:gd name="T2" fmla="*/ 62 w 104"/>
                  <a:gd name="T3" fmla="*/ 13 h 14"/>
                  <a:gd name="T4" fmla="*/ 104 w 104"/>
                  <a:gd name="T5" fmla="*/ 7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4" h="14">
                    <a:moveTo>
                      <a:pt x="0" y="0"/>
                    </a:moveTo>
                    <a:cubicBezTo>
                      <a:pt x="10" y="2"/>
                      <a:pt x="45" y="12"/>
                      <a:pt x="62" y="13"/>
                    </a:cubicBezTo>
                    <a:cubicBezTo>
                      <a:pt x="79" y="14"/>
                      <a:pt x="95" y="8"/>
                      <a:pt x="104" y="7"/>
                    </a:cubicBezTo>
                  </a:path>
                </a:pathLst>
              </a:custGeom>
              <a:noFill/>
              <a:ln w="127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30" name="Freeform 106"/>
              <p:cNvSpPr>
                <a:spLocks/>
              </p:cNvSpPr>
              <p:nvPr/>
            </p:nvSpPr>
            <p:spPr bwMode="auto">
              <a:xfrm>
                <a:off x="2401" y="2183"/>
                <a:ext cx="104" cy="14"/>
              </a:xfrm>
              <a:custGeom>
                <a:avLst/>
                <a:gdLst>
                  <a:gd name="T0" fmla="*/ 0 w 104"/>
                  <a:gd name="T1" fmla="*/ 0 h 14"/>
                  <a:gd name="T2" fmla="*/ 62 w 104"/>
                  <a:gd name="T3" fmla="*/ 13 h 14"/>
                  <a:gd name="T4" fmla="*/ 104 w 104"/>
                  <a:gd name="T5" fmla="*/ 7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4" h="14">
                    <a:moveTo>
                      <a:pt x="0" y="0"/>
                    </a:moveTo>
                    <a:cubicBezTo>
                      <a:pt x="10" y="2"/>
                      <a:pt x="45" y="12"/>
                      <a:pt x="62" y="13"/>
                    </a:cubicBezTo>
                    <a:cubicBezTo>
                      <a:pt x="79" y="14"/>
                      <a:pt x="95" y="8"/>
                      <a:pt x="104" y="7"/>
                    </a:cubicBezTo>
                  </a:path>
                </a:pathLst>
              </a:custGeom>
              <a:noFill/>
              <a:ln w="127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131" name="Freeform 107"/>
            <p:cNvSpPr>
              <a:spLocks/>
            </p:cNvSpPr>
            <p:nvPr userDrawn="1"/>
          </p:nvSpPr>
          <p:spPr bwMode="auto">
            <a:xfrm>
              <a:off x="5120" y="2922"/>
              <a:ext cx="60" cy="230"/>
            </a:xfrm>
            <a:custGeom>
              <a:avLst/>
              <a:gdLst>
                <a:gd name="T0" fmla="*/ 0 w 60"/>
                <a:gd name="T1" fmla="*/ 0 h 230"/>
                <a:gd name="T2" fmla="*/ 14 w 60"/>
                <a:gd name="T3" fmla="*/ 72 h 230"/>
                <a:gd name="T4" fmla="*/ 36 w 60"/>
                <a:gd name="T5" fmla="*/ 184 h 230"/>
                <a:gd name="T6" fmla="*/ 60 w 60"/>
                <a:gd name="T7" fmla="*/ 23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" h="230">
                  <a:moveTo>
                    <a:pt x="0" y="0"/>
                  </a:moveTo>
                  <a:cubicBezTo>
                    <a:pt x="4" y="20"/>
                    <a:pt x="8" y="41"/>
                    <a:pt x="14" y="72"/>
                  </a:cubicBezTo>
                  <a:cubicBezTo>
                    <a:pt x="20" y="103"/>
                    <a:pt x="28" y="158"/>
                    <a:pt x="36" y="184"/>
                  </a:cubicBezTo>
                  <a:cubicBezTo>
                    <a:pt x="44" y="210"/>
                    <a:pt x="52" y="220"/>
                    <a:pt x="60" y="230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あくあフォント" pitchFamily="1" charset="-128"/>
          <a:ea typeface="あくあフォント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あくあフォント" pitchFamily="1" charset="-128"/>
          <a:ea typeface="あくあフォント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あくあフォント" pitchFamily="1" charset="-128"/>
          <a:ea typeface="あくあフォント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あくあフォント" pitchFamily="1" charset="-128"/>
          <a:ea typeface="あくあフォント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あくあフォント" pitchFamily="1" charset="-128"/>
          <a:ea typeface="あくあフォント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あくあフォント" pitchFamily="1" charset="-128"/>
          <a:ea typeface="あくあフォント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あくあフォント" pitchFamily="1" charset="-128"/>
          <a:ea typeface="あくあフォント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あくあフォント" pitchFamily="1" charset="-128"/>
          <a:ea typeface="あくあフォント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27880" y="2526987"/>
            <a:ext cx="6765925" cy="2235513"/>
          </a:xfrm>
        </p:spPr>
        <p:txBody>
          <a:bodyPr/>
          <a:lstStyle/>
          <a:p>
            <a:r>
              <a:rPr lang="zh-TW" altLang="en-US" dirty="0" smtClean="0"/>
              <a:t>性騷擾、性侵害防制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sz="3200" dirty="0"/>
              <a:t/>
            </a:r>
            <a:br>
              <a:rPr lang="en-US" altLang="zh-TW" sz="3200" dirty="0"/>
            </a:br>
            <a:r>
              <a:rPr lang="zh-TW" altLang="en-US" sz="3200" dirty="0" smtClean="0"/>
              <a:t>校園性騷擾</a:t>
            </a:r>
            <a:r>
              <a:rPr lang="zh-TW" altLang="en-US" sz="3200" dirty="0"/>
              <a:t>防治、性霸</a:t>
            </a:r>
            <a:r>
              <a:rPr lang="zh-TW" altLang="en-US" sz="3200" dirty="0" smtClean="0"/>
              <a:t>凌</a:t>
            </a:r>
            <a:endParaRPr lang="ja-JP" altLang="en-US" sz="32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陳怡君</a:t>
            </a:r>
            <a:r>
              <a:rPr lang="en-US" altLang="zh-TW" dirty="0" smtClean="0"/>
              <a:t>2016/10</a:t>
            </a:r>
            <a:r>
              <a:rPr lang="en-US" altLang="ja-JP" dirty="0" smtClean="0"/>
              <a:t>/06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200" dirty="0"/>
              <a:t>未得他人同意，利用各種媒體，</a:t>
            </a:r>
            <a:r>
              <a:rPr lang="zh-TW" altLang="en-US" sz="3200" dirty="0" smtClean="0"/>
              <a:t>散播</a:t>
            </a:r>
            <a:r>
              <a:rPr lang="zh-TW" altLang="en-US" sz="3200" dirty="0"/>
              <a:t>他人與「性」有關之私密資訊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zh-TW" altLang="en-US" dirty="0" smtClean="0"/>
              <a:t>散發</a:t>
            </a:r>
            <a:r>
              <a:rPr lang="zh-TW" altLang="en-US" dirty="0"/>
              <a:t>黑函，傳述有關他人之性器特徵。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 </a:t>
            </a:r>
            <a:r>
              <a:rPr lang="zh-TW" altLang="en-US" dirty="0"/>
              <a:t>於網路討論版（例：噗浪、</a:t>
            </a:r>
            <a:r>
              <a:rPr lang="en-US" altLang="zh-TW" dirty="0"/>
              <a:t>Facebook</a:t>
            </a:r>
            <a:r>
              <a:rPr lang="zh-TW" altLang="en-US" dirty="0"/>
              <a:t>）討 論他人之性偏好 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利</a:t>
            </a:r>
            <a:r>
              <a:rPr lang="zh-TW" altLang="en-US" dirty="0"/>
              <a:t>用手機，散發有關他人性生活之訊息。 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於</a:t>
            </a:r>
            <a:r>
              <a:rPr lang="zh-TW" altLang="en-US" dirty="0"/>
              <a:t>廁所、黑板、佈告欄塗鴉，描述他人之 性隱私。</a:t>
            </a:r>
          </a:p>
        </p:txBody>
      </p:sp>
    </p:spTree>
    <p:extLst>
      <p:ext uri="{BB962C8B-B14F-4D97-AF65-F5344CB8AC3E}">
        <p14:creationId xmlns:p14="http://schemas.microsoft.com/office/powerpoint/2010/main" xmlns="" val="164430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不受對方歡迎</a:t>
            </a:r>
            <a:r>
              <a:rPr lang="zh-TW" altLang="en-US" dirty="0" smtClean="0"/>
              <a:t>的過</a:t>
            </a:r>
            <a:r>
              <a:rPr lang="zh-TW" altLang="en-US" dirty="0"/>
              <a:t>度追求與分手暴力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zh-TW" dirty="0" smtClean="0"/>
              <a:t> </a:t>
            </a:r>
            <a:r>
              <a:rPr lang="zh-TW" altLang="en-US" dirty="0"/>
              <a:t>過度或不當追求，例如：死纏爛打、</a:t>
            </a:r>
            <a:r>
              <a:rPr lang="zh-TW" altLang="en-US" dirty="0" smtClean="0"/>
              <a:t>跟蹤糾纏</a:t>
            </a:r>
            <a:r>
              <a:rPr lang="zh-TW" altLang="en-US" dirty="0"/>
              <a:t>、持續以電話或電子郵件追求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endParaRPr lang="zh-TW" altLang="en-US" dirty="0"/>
          </a:p>
          <a:p>
            <a:pPr lvl="1"/>
            <a:r>
              <a:rPr lang="zh-TW" altLang="en-US" dirty="0" smtClean="0"/>
              <a:t>分手</a:t>
            </a:r>
            <a:r>
              <a:rPr lang="zh-TW" altLang="en-US" dirty="0"/>
              <a:t>暴力，例如：以自殺威脅、脅迫</a:t>
            </a:r>
            <a:r>
              <a:rPr lang="zh-TW" altLang="en-US" dirty="0" smtClean="0"/>
              <a:t>同歸於盡</a:t>
            </a:r>
            <a:endParaRPr lang="en-US" altLang="zh-TW" dirty="0" smtClean="0"/>
          </a:p>
          <a:p>
            <a:pPr marL="457200" lvl="1" indent="0">
              <a:buNone/>
            </a:pPr>
            <a:endParaRPr lang="en-US" altLang="zh-TW" dirty="0" smtClean="0"/>
          </a:p>
          <a:p>
            <a:pPr lvl="1"/>
            <a:r>
              <a:rPr lang="en-US" altLang="zh-TW" dirty="0" smtClean="0"/>
              <a:t> </a:t>
            </a:r>
            <a:r>
              <a:rPr lang="zh-TW" altLang="en-US" dirty="0"/>
              <a:t>情變報復：以各種媒體，散播親密</a:t>
            </a:r>
            <a:r>
              <a:rPr lang="en-US" altLang="zh-TW" dirty="0"/>
              <a:t>/</a:t>
            </a:r>
            <a:r>
              <a:rPr lang="zh-TW" altLang="en-US" dirty="0"/>
              <a:t>私密</a:t>
            </a:r>
            <a:r>
              <a:rPr lang="zh-TW" altLang="en-US" dirty="0" smtClean="0"/>
              <a:t>資訊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xmlns="" val="92979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遇到性騷擾怎麼辦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u="sng" dirty="0"/>
              <a:t>性騷擾防治</a:t>
            </a:r>
            <a:r>
              <a:rPr lang="zh-TW" altLang="en-US" u="sng" dirty="0" smtClean="0"/>
              <a:t>法：</a:t>
            </a:r>
            <a:endParaRPr lang="en-US" altLang="zh-TW" u="sng" dirty="0" smtClean="0"/>
          </a:p>
          <a:p>
            <a:pPr marL="0" indent="0">
              <a:buNone/>
            </a:pPr>
            <a:endParaRPr lang="en-US" altLang="zh-TW" u="sng" dirty="0"/>
          </a:p>
          <a:p>
            <a:r>
              <a:rPr lang="zh-TW" altLang="en-US" u="sng" dirty="0"/>
              <a:t>性別工作平等法</a:t>
            </a:r>
            <a:r>
              <a:rPr lang="zh-TW" altLang="en-US" u="sng" dirty="0" smtClean="0"/>
              <a:t>：</a:t>
            </a:r>
            <a:endParaRPr lang="en-US" altLang="zh-TW" u="sng" dirty="0" smtClean="0"/>
          </a:p>
          <a:p>
            <a:pPr marL="0" indent="0">
              <a:buNone/>
            </a:pPr>
            <a:endParaRPr lang="en-US" altLang="zh-TW" u="sng" dirty="0"/>
          </a:p>
          <a:p>
            <a:r>
              <a:rPr lang="zh-TW" altLang="en-US" u="sng" dirty="0"/>
              <a:t>性別平等教育法：</a:t>
            </a:r>
            <a:endParaRPr lang="en-US" altLang="zh-TW" u="sng" dirty="0" smtClean="0"/>
          </a:p>
        </p:txBody>
      </p:sp>
    </p:spTree>
    <p:extLst>
      <p:ext uri="{BB962C8B-B14F-4D97-AF65-F5344CB8AC3E}">
        <p14:creationId xmlns:p14="http://schemas.microsoft.com/office/powerpoint/2010/main" xmlns="" val="371720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性騷擾申訴後</a:t>
            </a:r>
            <a:r>
              <a:rPr lang="en-US" altLang="zh-TW" dirty="0" smtClean="0"/>
              <a:t>…………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疑似行為人：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個人權益：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心理狀態：</a:t>
            </a:r>
            <a:endParaRPr lang="en-US" altLang="zh-TW" dirty="0" smtClean="0"/>
          </a:p>
          <a:p>
            <a:pPr marL="457200" lvl="1" indent="0">
              <a:buNone/>
            </a:pPr>
            <a:endParaRPr lang="en-US" altLang="zh-TW" dirty="0" smtClean="0"/>
          </a:p>
          <a:p>
            <a:r>
              <a:rPr lang="zh-TW" altLang="en-US" dirty="0" smtClean="0"/>
              <a:t>疑似被害人：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個人權益：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心理狀態：</a:t>
            </a:r>
            <a:endParaRPr lang="en-US" altLang="zh-TW" dirty="0" smtClean="0"/>
          </a:p>
          <a:p>
            <a:r>
              <a:rPr lang="zh-TW" altLang="en-US" dirty="0" smtClean="0">
                <a:solidFill>
                  <a:srgbClr val="FF0000"/>
                </a:solidFill>
              </a:rPr>
              <a:t>雙方都可以請求協助</a:t>
            </a:r>
            <a:r>
              <a:rPr lang="en-US" altLang="zh-TW" dirty="0" smtClean="0">
                <a:solidFill>
                  <a:srgbClr val="FF0000"/>
                </a:solidFill>
              </a:rPr>
              <a:t>!!!!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147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性騷擾 </a:t>
            </a:r>
            <a:r>
              <a:rPr lang="en-US" altLang="zh-TW" dirty="0" err="1" smtClean="0"/>
              <a:t>V.S</a:t>
            </a:r>
            <a:r>
              <a:rPr lang="en-US" altLang="zh-TW" dirty="0" smtClean="0"/>
              <a:t> </a:t>
            </a:r>
            <a:r>
              <a:rPr lang="zh-TW" altLang="en-US" dirty="0" smtClean="0"/>
              <a:t> 性霸凌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性霸凌：指透過語言、肢體或其他暴力，對於他人之性別特徵、</a:t>
            </a:r>
            <a:r>
              <a:rPr lang="zh-TW" altLang="en-US" dirty="0" smtClean="0"/>
              <a:t>性別 </a:t>
            </a:r>
            <a:r>
              <a:rPr lang="zh-TW" altLang="en-US" dirty="0"/>
              <a:t>特質、性傾向或性別認同進行貶抑、攻擊或威脅之行為且非屬性</a:t>
            </a:r>
            <a:r>
              <a:rPr lang="zh-TW" altLang="en-US" dirty="0" smtClean="0"/>
              <a:t>騷擾者。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所以到底哪裡不同</a:t>
            </a:r>
            <a:r>
              <a:rPr lang="en-US" altLang="zh-TW" dirty="0" smtClean="0"/>
              <a:t>???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xmlns="" val="366808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校園性騷擾與性霸凌法律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u="sng" dirty="0"/>
              <a:t>性別平等教育</a:t>
            </a:r>
            <a:r>
              <a:rPr lang="zh-TW" altLang="en-US" u="sng" dirty="0" smtClean="0"/>
              <a:t>法</a:t>
            </a:r>
            <a:endParaRPr lang="en-US" altLang="zh-TW" u="sng" dirty="0" smtClean="0"/>
          </a:p>
          <a:p>
            <a:endParaRPr lang="en-US" altLang="zh-TW" u="sng" dirty="0"/>
          </a:p>
          <a:p>
            <a:r>
              <a:rPr lang="zh-TW" altLang="en-US" u="sng" dirty="0"/>
              <a:t>校園性侵害</a:t>
            </a:r>
            <a:r>
              <a:rPr lang="zh-TW" altLang="en-US" u="sng" dirty="0" smtClean="0"/>
              <a:t>性騷擾</a:t>
            </a:r>
            <a:r>
              <a:rPr lang="zh-TW" altLang="en-US" u="sng" dirty="0"/>
              <a:t>或性霸凌防治</a:t>
            </a:r>
            <a:r>
              <a:rPr lang="zh-TW" altLang="en-US" u="sng" dirty="0" smtClean="0"/>
              <a:t>準則</a:t>
            </a:r>
            <a:endParaRPr lang="en-US" altLang="zh-TW" u="sng" dirty="0" smtClean="0"/>
          </a:p>
          <a:p>
            <a:endParaRPr lang="en-US" altLang="zh-TW" u="sng" dirty="0"/>
          </a:p>
          <a:p>
            <a:r>
              <a:rPr lang="zh-TW" altLang="en-US" dirty="0" smtClean="0"/>
              <a:t>申訴與調查方式相同。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48421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常見的校園性霸凌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有關性或身體部位的有害玩笑、評論或譏笑</a:t>
            </a:r>
            <a:r>
              <a:rPr lang="en-US" altLang="zh-TW" dirty="0" smtClean="0"/>
              <a:t>– </a:t>
            </a:r>
            <a:r>
              <a:rPr lang="zh-TW" altLang="en-US" dirty="0" smtClean="0"/>
              <a:t>如黃色笑話、波霸、飛機場、矮冬瓜等。</a:t>
            </a:r>
          </a:p>
          <a:p>
            <a:r>
              <a:rPr lang="zh-TW" altLang="en-US" dirty="0" smtClean="0"/>
              <a:t>對</a:t>
            </a:r>
            <a:r>
              <a:rPr lang="zh-TW" altLang="en-US" dirty="0"/>
              <a:t>性取向的譏笑或對性行為的</a:t>
            </a:r>
            <a:r>
              <a:rPr lang="zh-TW" altLang="en-US" dirty="0" smtClean="0"/>
              <a:t>嘲諷</a:t>
            </a:r>
            <a:r>
              <a:rPr lang="en-US" altLang="zh-TW" dirty="0" smtClean="0"/>
              <a:t>– </a:t>
            </a:r>
            <a:r>
              <a:rPr lang="zh-TW" altLang="en-US" dirty="0"/>
              <a:t>如男人婆、娘娘腔、同性戀等。</a:t>
            </a:r>
          </a:p>
          <a:p>
            <a:r>
              <a:rPr lang="en-US" altLang="zh-TW" dirty="0" smtClean="0"/>
              <a:t> </a:t>
            </a:r>
            <a:r>
              <a:rPr lang="zh-TW" altLang="en-US" dirty="0"/>
              <a:t>傳遞與性有關令人討厭的紙條或</a:t>
            </a:r>
            <a:r>
              <a:rPr lang="zh-TW" altLang="en-US" dirty="0" smtClean="0"/>
              <a:t>謠言。如</a:t>
            </a:r>
            <a:r>
              <a:rPr lang="zh-TW" altLang="en-US" dirty="0"/>
              <a:t>誰和誰在廁所接吻，或是誰和誰發生</a:t>
            </a:r>
            <a:r>
              <a:rPr lang="zh-TW" altLang="en-US" dirty="0" smtClean="0"/>
              <a:t>性關係等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xmlns="" val="44409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常見的校園性霸凌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身體上侵犯的行</a:t>
            </a:r>
            <a:r>
              <a:rPr lang="zh-TW" altLang="en-US" dirty="0" smtClean="0"/>
              <a:t>為</a:t>
            </a:r>
            <a:r>
              <a:rPr lang="en-US" altLang="zh-TW" dirty="0" smtClean="0"/>
              <a:t>– </a:t>
            </a:r>
            <a:r>
              <a:rPr lang="zh-TW" altLang="en-US" dirty="0"/>
              <a:t>以性的方式摩擦或抓某人的身體，或是迫使</a:t>
            </a:r>
            <a:r>
              <a:rPr lang="zh-TW" altLang="en-US" dirty="0" smtClean="0"/>
              <a:t>某人</a:t>
            </a:r>
            <a:r>
              <a:rPr lang="zh-TW" altLang="en-US" dirty="0"/>
              <a:t>涉入非自願的性行為</a:t>
            </a:r>
            <a:r>
              <a:rPr lang="zh-TW" altLang="en-US" dirty="0" smtClean="0"/>
              <a:t>中</a:t>
            </a:r>
            <a:endParaRPr lang="en-US" altLang="zh-TW" dirty="0" smtClean="0"/>
          </a:p>
          <a:p>
            <a:r>
              <a:rPr lang="zh-TW" altLang="en-US" dirty="0" smtClean="0"/>
              <a:t>除</a:t>
            </a:r>
            <a:r>
              <a:rPr lang="zh-TW" altLang="en-US" dirty="0"/>
              <a:t>嚴重的性侵害外，舉凡觸碰下體、屁股、</a:t>
            </a:r>
            <a:r>
              <a:rPr lang="zh-TW" altLang="en-US" dirty="0" smtClean="0"/>
              <a:t>胸部</a:t>
            </a:r>
            <a:r>
              <a:rPr lang="zh-TW" altLang="en-US" dirty="0"/>
              <a:t>、脫褲子、掀裙子、偷看上廁所、偷看換</a:t>
            </a:r>
            <a:r>
              <a:rPr lang="zh-TW" altLang="en-US" dirty="0" smtClean="0"/>
              <a:t>衣服</a:t>
            </a:r>
            <a:r>
              <a:rPr lang="zh-TW" altLang="en-US" dirty="0"/>
              <a:t>，或是學生間流行的遊戲俗稱「阿魯巴」</a:t>
            </a:r>
            <a:r>
              <a:rPr lang="zh-TW" altLang="en-US" dirty="0" smtClean="0"/>
              <a:t>、「</a:t>
            </a:r>
            <a:r>
              <a:rPr lang="zh-TW" altLang="en-US" dirty="0"/>
              <a:t>草上飛」、「千年殺」皆屬此類。</a:t>
            </a:r>
          </a:p>
        </p:txBody>
      </p:sp>
    </p:spTree>
    <p:extLst>
      <p:ext uri="{BB962C8B-B14F-4D97-AF65-F5344CB8AC3E}">
        <p14:creationId xmlns:p14="http://schemas.microsoft.com/office/powerpoint/2010/main" xmlns="" val="2016206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感謝聆聽</a:t>
            </a:r>
            <a:r>
              <a:rPr lang="en-US" altLang="zh-TW" dirty="0" smtClean="0"/>
              <a:t>!!!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63152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生活中無所不在的性別型態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027145"/>
            <a:ext cx="8229600" cy="3394075"/>
          </a:xfrm>
        </p:spPr>
        <p:txBody>
          <a:bodyPr/>
          <a:lstStyle/>
          <a:p>
            <a:pPr algn="l"/>
            <a:r>
              <a:rPr lang="zh-TW" altLang="en-US" dirty="0" smtClean="0"/>
              <a:t>性別造成了哪些生活形態？</a:t>
            </a:r>
            <a:endParaRPr lang="en-US" altLang="zh-TW" dirty="0" smtClean="0"/>
          </a:p>
          <a:p>
            <a:pPr marL="428625" indent="-428625">
              <a:buFont typeface="Arial" panose="020B0604020202020204" pitchFamily="34" charset="0"/>
              <a:buChar char="•"/>
            </a:pPr>
            <a:r>
              <a:rPr lang="zh-TW" altLang="en-US" dirty="0" smtClean="0"/>
              <a:t>從語言思考</a:t>
            </a:r>
            <a:endParaRPr lang="en-US" altLang="zh-TW" dirty="0" smtClean="0"/>
          </a:p>
          <a:p>
            <a:pPr marL="428625" indent="-428625">
              <a:buFont typeface="Arial" panose="020B0604020202020204" pitchFamily="34" charset="0"/>
              <a:buChar char="•"/>
            </a:pPr>
            <a:r>
              <a:rPr lang="zh-TW" altLang="en-US" dirty="0" smtClean="0"/>
              <a:t>從學習思考</a:t>
            </a:r>
            <a:endParaRPr lang="en-US" altLang="zh-TW" dirty="0" smtClean="0"/>
          </a:p>
          <a:p>
            <a:pPr marL="428625" indent="-428625">
              <a:buFont typeface="Arial" panose="020B0604020202020204" pitchFamily="34" charset="0"/>
              <a:buChar char="•"/>
            </a:pPr>
            <a:r>
              <a:rPr lang="zh-TW" altLang="en-US" dirty="0" smtClean="0"/>
              <a:t>從生活思考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15942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性騷擾之定義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性別平等</a:t>
            </a:r>
            <a:r>
              <a:rPr lang="zh-TW" altLang="en-US" dirty="0" smtClean="0">
                <a:solidFill>
                  <a:srgbClr val="FF0000"/>
                </a:solidFill>
              </a:rPr>
              <a:t>教育法</a:t>
            </a:r>
            <a:r>
              <a:rPr lang="zh-TW" altLang="en-US" dirty="0" smtClean="0"/>
              <a:t>第二條，第四項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sz="2400" dirty="0" smtClean="0"/>
              <a:t>性騷擾</a:t>
            </a:r>
            <a:r>
              <a:rPr lang="zh-TW" altLang="en-US" sz="2400" dirty="0"/>
              <a:t>：指符合下列情形之一，且未達性侵害之程度者：</a:t>
            </a:r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r>
              <a:rPr lang="zh-TW" altLang="en-US" sz="2400" dirty="0" smtClean="0"/>
              <a:t>（</a:t>
            </a:r>
            <a:r>
              <a:rPr lang="zh-TW" altLang="en-US" sz="2400" dirty="0"/>
              <a:t>一）以</a:t>
            </a:r>
            <a:r>
              <a:rPr lang="zh-TW" altLang="en-US" sz="2400" dirty="0">
                <a:solidFill>
                  <a:srgbClr val="FF0000"/>
                </a:solidFill>
              </a:rPr>
              <a:t>明示或暗示</a:t>
            </a:r>
            <a:r>
              <a:rPr lang="zh-TW" altLang="en-US" sz="2400" dirty="0"/>
              <a:t>之方式，從事不受歡迎且具有</a:t>
            </a:r>
            <a:r>
              <a:rPr lang="zh-TW" altLang="en-US" sz="2400" dirty="0">
                <a:solidFill>
                  <a:srgbClr val="FF0000"/>
                </a:solidFill>
              </a:rPr>
              <a:t>性意味或性別歧視</a:t>
            </a:r>
            <a:r>
              <a:rPr lang="zh-TW" altLang="en-US" sz="2400" dirty="0"/>
              <a:t>之</a:t>
            </a:r>
            <a:r>
              <a:rPr lang="zh-TW" altLang="en-US" sz="2400" dirty="0" smtClean="0"/>
              <a:t>言 </a:t>
            </a:r>
            <a:r>
              <a:rPr lang="zh-TW" altLang="en-US" sz="2400" dirty="0"/>
              <a:t>詞或行為，致影響他人之人格尊嚴、學習、或工作之機會或表現</a:t>
            </a:r>
            <a:r>
              <a:rPr lang="zh-TW" altLang="en-US" sz="2400" dirty="0" smtClean="0"/>
              <a:t>者。</a:t>
            </a:r>
            <a:endParaRPr lang="zh-TW" altLang="en-US" sz="2400" dirty="0"/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r>
              <a:rPr lang="zh-TW" altLang="en-US" sz="2400" dirty="0" smtClean="0"/>
              <a:t>（</a:t>
            </a:r>
            <a:r>
              <a:rPr lang="zh-TW" altLang="en-US" sz="2400" dirty="0"/>
              <a:t>二）以</a:t>
            </a:r>
            <a:r>
              <a:rPr lang="zh-TW" altLang="en-US" sz="2400" dirty="0">
                <a:solidFill>
                  <a:srgbClr val="FF0000"/>
                </a:solidFill>
              </a:rPr>
              <a:t>性或性別有關</a:t>
            </a:r>
            <a:r>
              <a:rPr lang="zh-TW" altLang="en-US" sz="2400" dirty="0"/>
              <a:t>之行為，作為自己或他人獲得、喪失或減損其</a:t>
            </a:r>
            <a:r>
              <a:rPr lang="zh-TW" altLang="en-US" sz="2400" dirty="0" smtClean="0"/>
              <a:t>學習或</a:t>
            </a:r>
            <a:r>
              <a:rPr lang="zh-TW" altLang="en-US" sz="2400" dirty="0"/>
              <a:t>工作</a:t>
            </a:r>
            <a:r>
              <a:rPr lang="zh-TW" altLang="en-US" sz="2400" dirty="0">
                <a:solidFill>
                  <a:srgbClr val="FF0000"/>
                </a:solidFill>
              </a:rPr>
              <a:t>有關權益之條件者</a:t>
            </a:r>
            <a:r>
              <a:rPr lang="zh-TW" altLang="en-US" sz="24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xmlns="" val="255799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性騷擾倒底是什麼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不舒服就算</a:t>
            </a:r>
            <a:r>
              <a:rPr lang="en-US" altLang="zh-TW" dirty="0" smtClean="0"/>
              <a:t>?</a:t>
            </a:r>
            <a:r>
              <a:rPr lang="zh-TW" altLang="en-US" dirty="0" smtClean="0"/>
              <a:t>  摸一下臉算嗎</a:t>
            </a:r>
            <a:r>
              <a:rPr lang="en-US" altLang="zh-TW" dirty="0" smtClean="0"/>
              <a:t>?</a:t>
            </a:r>
          </a:p>
          <a:p>
            <a:r>
              <a:rPr lang="zh-TW" altLang="en-US" dirty="0" smtClean="0"/>
              <a:t>受到威脅就算</a:t>
            </a:r>
            <a:r>
              <a:rPr lang="en-US" altLang="zh-TW" dirty="0" smtClean="0"/>
              <a:t>?</a:t>
            </a:r>
            <a:r>
              <a:rPr lang="zh-TW" altLang="en-US" dirty="0" smtClean="0"/>
              <a:t> 說不給我加班費算嗎</a:t>
            </a:r>
            <a:r>
              <a:rPr lang="en-US" altLang="zh-TW" dirty="0" smtClean="0"/>
              <a:t>?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r>
              <a:rPr lang="zh-TW" altLang="en-US" dirty="0" smtClean="0"/>
              <a:t>受到影響就算</a:t>
            </a:r>
            <a:r>
              <a:rPr lang="en-US" altLang="zh-TW" dirty="0" smtClean="0"/>
              <a:t>?</a:t>
            </a:r>
            <a:r>
              <a:rPr lang="zh-TW" altLang="en-US" dirty="0" smtClean="0"/>
              <a:t> 害怕遇到算嗎</a:t>
            </a:r>
            <a:r>
              <a:rPr lang="en-US" altLang="zh-TW" dirty="0" smtClean="0"/>
              <a:t>?</a:t>
            </a:r>
          </a:p>
          <a:p>
            <a:r>
              <a:rPr lang="zh-TW" altLang="en-US" dirty="0" smtClean="0"/>
              <a:t>可是我怎麼知道這到底是不是</a:t>
            </a:r>
            <a:r>
              <a:rPr lang="en-US" altLang="zh-TW" dirty="0" smtClean="0"/>
              <a:t>?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你怎麼想</a:t>
            </a:r>
            <a:r>
              <a:rPr lang="en-US" altLang="zh-TW" dirty="0" smtClean="0"/>
              <a:t>?</a:t>
            </a:r>
            <a:r>
              <a:rPr lang="zh-TW" altLang="en-US" dirty="0"/>
              <a:t>　</a:t>
            </a:r>
            <a:r>
              <a:rPr lang="zh-TW" altLang="en-US" dirty="0" smtClean="0"/>
              <a:t>怎麼判斷</a:t>
            </a:r>
            <a:r>
              <a:rPr lang="en-US" altLang="zh-TW" dirty="0" smtClean="0"/>
              <a:t>?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89604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性騷擾倒底是什麼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性騷擾之構成要件</a:t>
            </a:r>
          </a:p>
          <a:p>
            <a:pPr lvl="1"/>
            <a:r>
              <a:rPr lang="zh-TW" altLang="en-US" dirty="0" smtClean="0"/>
              <a:t>以</a:t>
            </a:r>
            <a:r>
              <a:rPr lang="zh-TW" altLang="en-US" dirty="0"/>
              <a:t>明示或暗示之方式</a:t>
            </a:r>
          </a:p>
          <a:p>
            <a:pPr lvl="1"/>
            <a:r>
              <a:rPr lang="zh-TW" altLang="en-US" dirty="0" smtClean="0"/>
              <a:t>具</a:t>
            </a:r>
            <a:r>
              <a:rPr lang="zh-TW" altLang="en-US" dirty="0"/>
              <a:t>性意味或性別歧視之言行</a:t>
            </a:r>
          </a:p>
          <a:p>
            <a:pPr lvl="1"/>
            <a:r>
              <a:rPr lang="zh-TW" altLang="en-US" dirty="0" smtClean="0"/>
              <a:t>違反</a:t>
            </a:r>
            <a:r>
              <a:rPr lang="zh-TW" altLang="en-US" dirty="0"/>
              <a:t>他人意願或為他人所「不</a:t>
            </a:r>
            <a:r>
              <a:rPr lang="zh-TW" altLang="en-US" dirty="0" smtClean="0"/>
              <a:t>歡迎」</a:t>
            </a:r>
          </a:p>
          <a:p>
            <a:pPr lvl="1"/>
            <a:r>
              <a:rPr lang="zh-TW" altLang="en-US" dirty="0" smtClean="0"/>
              <a:t>導致</a:t>
            </a:r>
            <a:r>
              <a:rPr lang="zh-TW" altLang="en-US" dirty="0"/>
              <a:t>交換條件或敵意環境之效果</a:t>
            </a:r>
          </a:p>
        </p:txBody>
      </p:sp>
    </p:spTree>
    <p:extLst>
      <p:ext uri="{BB962C8B-B14F-4D97-AF65-F5344CB8AC3E}">
        <p14:creationId xmlns:p14="http://schemas.microsoft.com/office/powerpoint/2010/main" xmlns="" val="16983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性騷擾之實務</a:t>
            </a:r>
            <a:r>
              <a:rPr lang="zh-TW" altLang="en-US" dirty="0" smtClean="0"/>
              <a:t>認定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800" y="1712913"/>
            <a:ext cx="7772400" cy="4114800"/>
          </a:xfrm>
        </p:spPr>
        <p:txBody>
          <a:bodyPr/>
          <a:lstStyle/>
          <a:p>
            <a:r>
              <a:rPr lang="en-US" altLang="zh-TW" dirty="0" smtClean="0"/>
              <a:t> </a:t>
            </a:r>
            <a:r>
              <a:rPr lang="zh-TW" altLang="en-US" dirty="0"/>
              <a:t>性別中立：</a:t>
            </a:r>
          </a:p>
          <a:p>
            <a:pPr lvl="1"/>
            <a:r>
              <a:rPr lang="en-US" altLang="zh-TW" dirty="0" smtClean="0"/>
              <a:t> </a:t>
            </a:r>
            <a:r>
              <a:rPr lang="zh-TW" altLang="en-US" dirty="0"/>
              <a:t>性騷擾可能發生在異性間及同性間</a:t>
            </a:r>
          </a:p>
          <a:p>
            <a:pPr lvl="1"/>
            <a:r>
              <a:rPr lang="en-US" altLang="zh-TW" dirty="0" smtClean="0"/>
              <a:t> </a:t>
            </a:r>
            <a:r>
              <a:rPr lang="zh-TW" altLang="en-US" dirty="0"/>
              <a:t>男女都有可能成為騷擾者或被騷擾者</a:t>
            </a:r>
          </a:p>
          <a:p>
            <a:r>
              <a:rPr lang="zh-TW" altLang="en-US" dirty="0" smtClean="0"/>
              <a:t>與</a:t>
            </a:r>
            <a:r>
              <a:rPr lang="zh-TW" altLang="en-US" dirty="0"/>
              <a:t>性或性別有關：</a:t>
            </a:r>
          </a:p>
          <a:p>
            <a:pPr lvl="1"/>
            <a:r>
              <a:rPr lang="en-US" altLang="zh-TW" dirty="0" smtClean="0"/>
              <a:t> </a:t>
            </a:r>
            <a:r>
              <a:rPr lang="zh-TW" altLang="en-US" dirty="0"/>
              <a:t>美國</a:t>
            </a:r>
            <a:r>
              <a:rPr lang="en-US" altLang="zh-TW" dirty="0" err="1"/>
              <a:t>EEOC</a:t>
            </a:r>
            <a:r>
              <a:rPr lang="zh-TW" altLang="en-US" dirty="0"/>
              <a:t>將性（</a:t>
            </a:r>
            <a:r>
              <a:rPr lang="en-US" altLang="zh-TW" dirty="0"/>
              <a:t>sexual</a:t>
            </a:r>
            <a:r>
              <a:rPr lang="zh-TW" altLang="en-US" dirty="0"/>
              <a:t>）騷擾擴展含括性別</a:t>
            </a:r>
            <a:r>
              <a:rPr lang="en-US" altLang="zh-TW" dirty="0"/>
              <a:t>(gender</a:t>
            </a:r>
            <a:r>
              <a:rPr lang="en-US" altLang="zh-TW" dirty="0" smtClean="0"/>
              <a:t>)</a:t>
            </a:r>
            <a:r>
              <a:rPr lang="zh-TW" altLang="en-US" dirty="0" smtClean="0"/>
              <a:t>騷擾</a:t>
            </a:r>
            <a:r>
              <a:rPr lang="zh-TW" altLang="en-US" dirty="0"/>
              <a:t>：性騷擾不一定要跟「性」或「身體」有關，</a:t>
            </a:r>
            <a:r>
              <a:rPr lang="zh-TW" altLang="en-US" dirty="0" smtClean="0"/>
              <a:t>也含</a:t>
            </a:r>
            <a:r>
              <a:rPr lang="zh-TW" altLang="en-US" dirty="0"/>
              <a:t>括「性別騷擾」。</a:t>
            </a:r>
          </a:p>
          <a:p>
            <a:r>
              <a:rPr lang="zh-TW" altLang="en-US" dirty="0" smtClean="0"/>
              <a:t>行為</a:t>
            </a:r>
            <a:r>
              <a:rPr lang="zh-TW" altLang="en-US" dirty="0"/>
              <a:t>效果：</a:t>
            </a:r>
          </a:p>
          <a:p>
            <a:pPr lvl="1"/>
            <a:r>
              <a:rPr lang="zh-TW" altLang="en-US" dirty="0" smtClean="0"/>
              <a:t>交換</a:t>
            </a:r>
            <a:r>
              <a:rPr lang="zh-TW" altLang="en-US" dirty="0"/>
              <a:t>條件</a:t>
            </a:r>
          </a:p>
          <a:p>
            <a:pPr lvl="1"/>
            <a:r>
              <a:rPr lang="zh-TW" altLang="en-US" dirty="0" smtClean="0"/>
              <a:t>敵意</a:t>
            </a:r>
            <a:r>
              <a:rPr lang="zh-TW" altLang="en-US" dirty="0"/>
              <a:t>環境</a:t>
            </a:r>
          </a:p>
        </p:txBody>
      </p:sp>
    </p:spTree>
    <p:extLst>
      <p:ext uri="{BB962C8B-B14F-4D97-AF65-F5344CB8AC3E}">
        <p14:creationId xmlns:p14="http://schemas.microsoft.com/office/powerpoint/2010/main" xmlns="" val="189090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性騷擾之實務認定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首重被害人的主觀感受</a:t>
            </a:r>
          </a:p>
          <a:p>
            <a:r>
              <a:rPr lang="zh-TW" altLang="en-US" dirty="0" smtClean="0"/>
              <a:t>兼顧</a:t>
            </a:r>
            <a:r>
              <a:rPr lang="zh-TW" altLang="en-US" dirty="0"/>
              <a:t>客觀認定標準：</a:t>
            </a:r>
          </a:p>
          <a:p>
            <a:pPr lvl="1"/>
            <a:r>
              <a:rPr lang="zh-TW" altLang="en-US" dirty="0" smtClean="0"/>
              <a:t>「</a:t>
            </a:r>
            <a:r>
              <a:rPr lang="zh-TW" altLang="en-US" dirty="0"/>
              <a:t>合理受害人」檢驗標準</a:t>
            </a:r>
          </a:p>
          <a:p>
            <a:pPr lvl="1"/>
            <a:r>
              <a:rPr lang="zh-TW" altLang="en-US" dirty="0" smtClean="0"/>
              <a:t>參</a:t>
            </a:r>
            <a:r>
              <a:rPr lang="zh-TW" altLang="en-US" dirty="0"/>
              <a:t>採「專家鑑定」結果</a:t>
            </a:r>
            <a:r>
              <a:rPr lang="zh-TW" altLang="en-US" dirty="0" smtClean="0"/>
              <a:t>？</a:t>
            </a:r>
            <a:endParaRPr lang="en-US" altLang="zh-TW" dirty="0" smtClean="0"/>
          </a:p>
          <a:p>
            <a:pPr lvl="1"/>
            <a:endParaRPr lang="zh-TW" altLang="en-US" dirty="0"/>
          </a:p>
          <a:p>
            <a:r>
              <a:rPr lang="zh-TW" altLang="en-US" dirty="0" smtClean="0"/>
              <a:t>衡</a:t>
            </a:r>
            <a:r>
              <a:rPr lang="zh-TW" altLang="en-US" dirty="0"/>
              <a:t>酌事發情境</a:t>
            </a:r>
          </a:p>
          <a:p>
            <a:pPr lvl="1"/>
            <a:r>
              <a:rPr lang="zh-TW" altLang="en-US" dirty="0" smtClean="0"/>
              <a:t>行</a:t>
            </a:r>
            <a:r>
              <a:rPr lang="zh-TW" altLang="en-US" dirty="0"/>
              <a:t>為人的心智狀態（如：身心障礙者）</a:t>
            </a:r>
          </a:p>
          <a:p>
            <a:pPr lvl="1"/>
            <a:r>
              <a:rPr lang="en-US" altLang="zh-TW" dirty="0" smtClean="0"/>
              <a:t> </a:t>
            </a:r>
            <a:r>
              <a:rPr lang="zh-TW" altLang="en-US" dirty="0"/>
              <a:t>事件發生時的環境或情境</a:t>
            </a:r>
          </a:p>
        </p:txBody>
      </p:sp>
    </p:spTree>
    <p:extLst>
      <p:ext uri="{BB962C8B-B14F-4D97-AF65-F5344CB8AC3E}">
        <p14:creationId xmlns:p14="http://schemas.microsoft.com/office/powerpoint/2010/main" xmlns="" val="185764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性騷擾常態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與性或性別有關的言詞，不受對方歡迎且 影響對方之人格尊嚴、學習、或工作之機 會或表現 </a:t>
            </a:r>
            <a:endParaRPr lang="en-US" altLang="zh-TW" dirty="0" smtClean="0"/>
          </a:p>
          <a:p>
            <a:r>
              <a:rPr lang="zh-TW" altLang="en-US" dirty="0" smtClean="0"/>
              <a:t>與</a:t>
            </a:r>
            <a:r>
              <a:rPr lang="zh-TW" altLang="en-US" dirty="0"/>
              <a:t>性或性別有關的行為，不受對方歡迎且 影響對方之人格尊嚴、學習、或工作之機 會或表現 </a:t>
            </a:r>
            <a:endParaRPr lang="en-US" altLang="zh-TW" dirty="0"/>
          </a:p>
          <a:p>
            <a:r>
              <a:rPr lang="zh-TW" altLang="en-US" dirty="0" smtClean="0"/>
              <a:t>未</a:t>
            </a:r>
            <a:r>
              <a:rPr lang="zh-TW" altLang="en-US" dirty="0"/>
              <a:t>得他人同意，利用各種媒體，散播他人 與「性」有關之私密資訊 </a:t>
            </a:r>
            <a:r>
              <a:rPr lang="en-US" altLang="zh-TW" dirty="0"/>
              <a:t>• </a:t>
            </a:r>
            <a:r>
              <a:rPr lang="zh-TW" altLang="en-US" dirty="0"/>
              <a:t>不受對方歡迎的過度追求與分手暴力</a:t>
            </a:r>
          </a:p>
        </p:txBody>
      </p:sp>
    </p:spTree>
    <p:extLst>
      <p:ext uri="{BB962C8B-B14F-4D97-AF65-F5344CB8AC3E}">
        <p14:creationId xmlns:p14="http://schemas.microsoft.com/office/powerpoint/2010/main" xmlns="" val="331160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47813" y="304576"/>
            <a:ext cx="6910387" cy="1163638"/>
          </a:xfrm>
        </p:spPr>
        <p:txBody>
          <a:bodyPr/>
          <a:lstStyle/>
          <a:p>
            <a:r>
              <a:rPr lang="zh-TW" altLang="en-US" sz="3200" dirty="0"/>
              <a:t>與性或性別有關的言詞，不受對方歡迎且影響對方之人格尊嚴、學習、或工作之機會或表現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800" y="2238778"/>
            <a:ext cx="7772400" cy="4114800"/>
          </a:xfrm>
        </p:spPr>
        <p:txBody>
          <a:bodyPr/>
          <a:lstStyle/>
          <a:p>
            <a:pPr lvl="1"/>
            <a:r>
              <a:rPr lang="en-US" altLang="zh-TW" dirty="0" smtClean="0"/>
              <a:t>• </a:t>
            </a:r>
            <a:r>
              <a:rPr lang="zh-TW" altLang="en-US" dirty="0"/>
              <a:t>開黃腔、講令人不舒服的黃色笑話</a:t>
            </a:r>
          </a:p>
          <a:p>
            <a:pPr lvl="1"/>
            <a:r>
              <a:rPr lang="en-US" altLang="zh-TW" dirty="0"/>
              <a:t>• </a:t>
            </a:r>
            <a:r>
              <a:rPr lang="zh-TW" altLang="en-US" dirty="0"/>
              <a:t>評論身材及長相且給予不當稱呼</a:t>
            </a:r>
          </a:p>
          <a:p>
            <a:pPr lvl="1"/>
            <a:r>
              <a:rPr lang="en-US" altLang="zh-TW" dirty="0"/>
              <a:t>• </a:t>
            </a:r>
            <a:r>
              <a:rPr lang="zh-TW" altLang="en-US" dirty="0"/>
              <a:t>嘲笑性別特質</a:t>
            </a:r>
          </a:p>
          <a:p>
            <a:pPr lvl="1"/>
            <a:r>
              <a:rPr lang="en-US" altLang="zh-TW" dirty="0"/>
              <a:t>• </a:t>
            </a:r>
            <a:r>
              <a:rPr lang="zh-TW" altLang="en-US" dirty="0"/>
              <a:t>探詢他人之性隱私、性傾向、性生活</a:t>
            </a:r>
          </a:p>
          <a:p>
            <a:pPr lvl="1"/>
            <a:r>
              <a:rPr lang="en-US" altLang="zh-TW" dirty="0"/>
              <a:t>• </a:t>
            </a:r>
            <a:r>
              <a:rPr lang="zh-TW" altLang="en-US" dirty="0"/>
              <a:t>談論自己的性隱私、性生活</a:t>
            </a:r>
          </a:p>
          <a:p>
            <a:pPr lvl="1"/>
            <a:r>
              <a:rPr lang="en-US" altLang="zh-TW" dirty="0"/>
              <a:t>• </a:t>
            </a:r>
            <a:r>
              <a:rPr lang="zh-TW" altLang="en-US" dirty="0"/>
              <a:t>發表歧視同志族群（含</a:t>
            </a:r>
            <a:r>
              <a:rPr lang="en-US" altLang="zh-TW" dirty="0" err="1"/>
              <a:t>LGBT</a:t>
            </a:r>
            <a:r>
              <a:rPr lang="zh-TW" altLang="en-US" dirty="0"/>
              <a:t>）之言論</a:t>
            </a:r>
          </a:p>
          <a:p>
            <a:pPr lvl="1"/>
            <a:r>
              <a:rPr lang="en-US" altLang="zh-TW" dirty="0"/>
              <a:t>• </a:t>
            </a:r>
            <a:r>
              <a:rPr lang="zh-TW" altLang="en-US" dirty="0"/>
              <a:t>將一般談話內容「情色化」</a:t>
            </a:r>
          </a:p>
        </p:txBody>
      </p:sp>
    </p:spTree>
    <p:extLst>
      <p:ext uri="{BB962C8B-B14F-4D97-AF65-F5344CB8AC3E}">
        <p14:creationId xmlns:p14="http://schemas.microsoft.com/office/powerpoint/2010/main" xmlns="" val="82737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新規Microsoft PowerPoint プレゼンテーション">
  <a:themeElements>
    <a:clrScheme name="新規Microsoft PowerPoint プレゼンテーショ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新規Microsoft PowerPoint プレゼンテーション">
      <a:majorFont>
        <a:latin typeface="あくあフォント"/>
        <a:ea typeface="あくあフォント"/>
        <a:cs typeface=""/>
      </a:majorFont>
      <a:minorFont>
        <a:latin typeface="あくあフォント"/>
        <a:ea typeface="あくあフォント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あくあフォント" pitchFamily="1" charset="-128"/>
            <a:ea typeface="あくあフォント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あくあフォント" pitchFamily="1" charset="-128"/>
            <a:ea typeface="あくあフォント" pitchFamily="1" charset="-128"/>
          </a:defRPr>
        </a:defPPr>
      </a:lstStyle>
    </a:lnDef>
  </a:objectDefaults>
  <a:extraClrSchemeLst>
    <a:extraClrScheme>
      <a:clrScheme name="新規Microsoft PowerPoint プレゼンテーショ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規Microsoft PowerPoint プレゼンテーショ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規Microsoft PowerPoint プレゼンテーショ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規Microsoft PowerPoint プレゼンテーショ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規Microsoft PowerPoint プレゼンテーショ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規Microsoft PowerPoint プレゼンテーショ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規Microsoft PowerPoint プレゼンテーショ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534</TotalTime>
  <Words>1019</Words>
  <Application>Microsoft Office PowerPoint</Application>
  <PresentationFormat>如螢幕大小 (4:3)</PresentationFormat>
  <Paragraphs>101</Paragraphs>
  <Slides>18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19" baseType="lpstr">
      <vt:lpstr>新規Microsoft PowerPoint プレゼンテーション</vt:lpstr>
      <vt:lpstr>性騷擾、性侵害防制  校園性騷擾防治、性霸凌</vt:lpstr>
      <vt:lpstr>生活中無所不在的性別型態</vt:lpstr>
      <vt:lpstr>性騷擾之定義</vt:lpstr>
      <vt:lpstr>性騷擾倒底是什麼?</vt:lpstr>
      <vt:lpstr>性騷擾倒底是什麼?</vt:lpstr>
      <vt:lpstr>性騷擾之實務認定</vt:lpstr>
      <vt:lpstr>性騷擾之實務認定</vt:lpstr>
      <vt:lpstr>性騷擾常態</vt:lpstr>
      <vt:lpstr>與性或性別有關的言詞，不受對方歡迎且影響對方之人格尊嚴、學習、或工作之機會或表現</vt:lpstr>
      <vt:lpstr>未得他人同意，利用各種媒體，散播他人與「性」有關之私密資訊 </vt:lpstr>
      <vt:lpstr>不受對方歡迎的過度追求與分手暴力 </vt:lpstr>
      <vt:lpstr>遇到性騷擾怎麼辦?</vt:lpstr>
      <vt:lpstr>性騷擾申訴後…………</vt:lpstr>
      <vt:lpstr>性騷擾 V.S  性霸凌</vt:lpstr>
      <vt:lpstr>校園性騷擾與性霸凌法律</vt:lpstr>
      <vt:lpstr>常見的校園性霸凌</vt:lpstr>
      <vt:lpstr>常見的校園性霸凌</vt:lpstr>
      <vt:lpstr>感謝聆聽!!!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性騷擾防治</dc:title>
  <dc:creator>Katrina</dc:creator>
  <cp:lastModifiedBy>user</cp:lastModifiedBy>
  <cp:revision>37</cp:revision>
  <dcterms:created xsi:type="dcterms:W3CDTF">2015-03-28T07:04:51Z</dcterms:created>
  <dcterms:modified xsi:type="dcterms:W3CDTF">2016-10-06T09:43:18Z</dcterms:modified>
</cp:coreProperties>
</file>