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60" r:id="rId5"/>
    <p:sldId id="261" r:id="rId6"/>
    <p:sldId id="262" r:id="rId7"/>
    <p:sldId id="265" r:id="rId8"/>
    <p:sldId id="266" r:id="rId9"/>
    <p:sldId id="267" r:id="rId10"/>
    <p:sldId id="268" r:id="rId11"/>
    <p:sldId id="269" r:id="rId12"/>
    <p:sldId id="270" r:id="rId13"/>
    <p:sldId id="272" r:id="rId14"/>
    <p:sldId id="275" r:id="rId15"/>
    <p:sldId id="289" r:id="rId16"/>
    <p:sldId id="280" r:id="rId17"/>
    <p:sldId id="283" r:id="rId18"/>
    <p:sldId id="284" r:id="rId19"/>
    <p:sldId id="285" r:id="rId20"/>
    <p:sldId id="286" r:id="rId21"/>
    <p:sldId id="296" r:id="rId22"/>
    <p:sldId id="294" r:id="rId23"/>
    <p:sldId id="293" r:id="rId24"/>
    <p:sldId id="290" r:id="rId25"/>
    <p:sldId id="292" r:id="rId26"/>
    <p:sldId id="291" r:id="rId27"/>
    <p:sldId id="295" r:id="rId28"/>
    <p:sldId id="288" r:id="rId29"/>
  </p:sldIdLst>
  <p:sldSz cx="12192000" cy="6858000"/>
  <p:notesSz cx="12192000" cy="6858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660"/>
  </p:normalViewPr>
  <p:slideViewPr>
    <p:cSldViewPr>
      <p:cViewPr varScale="1">
        <p:scale>
          <a:sx n="69" d="100"/>
          <a:sy n="69" d="100"/>
        </p:scale>
        <p:origin x="774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5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BE0B5B-C982-4113-8B96-2FCD83333BA1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4D1722-F253-482F-8120-CED4D82FA7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4300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D1722-F253-482F-8120-CED4D82FA722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3017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882264" y="2076145"/>
            <a:ext cx="6427470" cy="11233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b="1" i="0">
                <a:solidFill>
                  <a:schemeClr val="tx1"/>
                </a:solidFill>
                <a:latin typeface="Microsoft YaHei"/>
                <a:cs typeface="Microsoft Ya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6FC0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 u="heavy">
                <a:solidFill>
                  <a:srgbClr val="3333FF"/>
                </a:solidFill>
                <a:latin typeface="Microsoft YaHei"/>
                <a:cs typeface="Microsoft YaHe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74904" y="0"/>
            <a:ext cx="142240" cy="962025"/>
          </a:xfrm>
          <a:custGeom>
            <a:avLst/>
            <a:gdLst/>
            <a:ahLst/>
            <a:cxnLst/>
            <a:rect l="l" t="t" r="r" b="b"/>
            <a:pathLst>
              <a:path w="142240" h="962025">
                <a:moveTo>
                  <a:pt x="60960" y="0"/>
                </a:moveTo>
                <a:lnTo>
                  <a:pt x="0" y="0"/>
                </a:lnTo>
                <a:lnTo>
                  <a:pt x="0" y="961644"/>
                </a:lnTo>
                <a:lnTo>
                  <a:pt x="60960" y="961644"/>
                </a:lnTo>
                <a:lnTo>
                  <a:pt x="60960" y="0"/>
                </a:lnTo>
                <a:close/>
              </a:path>
              <a:path w="142240" h="962025">
                <a:moveTo>
                  <a:pt x="141732" y="0"/>
                </a:moveTo>
                <a:lnTo>
                  <a:pt x="80772" y="0"/>
                </a:lnTo>
                <a:lnTo>
                  <a:pt x="80772" y="961644"/>
                </a:lnTo>
                <a:lnTo>
                  <a:pt x="141732" y="961644"/>
                </a:lnTo>
                <a:lnTo>
                  <a:pt x="141732" y="0"/>
                </a:lnTo>
                <a:close/>
              </a:path>
            </a:pathLst>
          </a:custGeom>
          <a:solidFill>
            <a:srgbClr val="94BB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736324" y="6617207"/>
            <a:ext cx="140335" cy="241300"/>
          </a:xfrm>
          <a:custGeom>
            <a:avLst/>
            <a:gdLst/>
            <a:ahLst/>
            <a:cxnLst/>
            <a:rect l="l" t="t" r="r" b="b"/>
            <a:pathLst>
              <a:path w="140334" h="241300">
                <a:moveTo>
                  <a:pt x="60960" y="0"/>
                </a:moveTo>
                <a:lnTo>
                  <a:pt x="0" y="0"/>
                </a:lnTo>
                <a:lnTo>
                  <a:pt x="0" y="240792"/>
                </a:lnTo>
                <a:lnTo>
                  <a:pt x="60960" y="240792"/>
                </a:lnTo>
                <a:lnTo>
                  <a:pt x="60960" y="0"/>
                </a:lnTo>
                <a:close/>
              </a:path>
              <a:path w="140334" h="241300">
                <a:moveTo>
                  <a:pt x="140208" y="0"/>
                </a:moveTo>
                <a:lnTo>
                  <a:pt x="79248" y="0"/>
                </a:lnTo>
                <a:lnTo>
                  <a:pt x="79248" y="240792"/>
                </a:lnTo>
                <a:lnTo>
                  <a:pt x="140208" y="240792"/>
                </a:lnTo>
                <a:lnTo>
                  <a:pt x="140208" y="0"/>
                </a:lnTo>
                <a:close/>
              </a:path>
            </a:pathLst>
          </a:custGeom>
          <a:solidFill>
            <a:srgbClr val="94BB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694944" y="908303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5">
                <a:moveTo>
                  <a:pt x="0" y="0"/>
                </a:moveTo>
                <a:lnTo>
                  <a:pt x="468045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1452859" y="0"/>
            <a:ext cx="565785" cy="768350"/>
          </a:xfrm>
          <a:custGeom>
            <a:avLst/>
            <a:gdLst/>
            <a:ahLst/>
            <a:cxnLst/>
            <a:rect l="l" t="t" r="r" b="b"/>
            <a:pathLst>
              <a:path w="565784" h="768350">
                <a:moveTo>
                  <a:pt x="565404" y="0"/>
                </a:moveTo>
                <a:lnTo>
                  <a:pt x="0" y="0"/>
                </a:lnTo>
                <a:lnTo>
                  <a:pt x="0" y="614426"/>
                </a:lnTo>
                <a:lnTo>
                  <a:pt x="282701" y="768096"/>
                </a:lnTo>
                <a:lnTo>
                  <a:pt x="565404" y="614426"/>
                </a:lnTo>
                <a:lnTo>
                  <a:pt x="565404" y="0"/>
                </a:lnTo>
                <a:close/>
              </a:path>
            </a:pathLst>
          </a:custGeom>
          <a:solidFill>
            <a:srgbClr val="2058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6FC0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6FC0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74293" y="204343"/>
            <a:ext cx="4907280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6FC0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239895" y="2380640"/>
            <a:ext cx="7353934" cy="4054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 u="heavy">
                <a:solidFill>
                  <a:srgbClr val="3333FF"/>
                </a:solidFill>
                <a:latin typeface="Microsoft YaHei"/>
                <a:cs typeface="Microsoft YaHe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18" Type="http://schemas.openxmlformats.org/officeDocument/2006/relationships/image" Target="../media/image70.png"/><Relationship Id="rId3" Type="http://schemas.openxmlformats.org/officeDocument/2006/relationships/image" Target="../media/image55.png"/><Relationship Id="rId21" Type="http://schemas.openxmlformats.org/officeDocument/2006/relationships/image" Target="../media/image73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" Type="http://schemas.openxmlformats.org/officeDocument/2006/relationships/image" Target="../media/image54.png"/><Relationship Id="rId16" Type="http://schemas.openxmlformats.org/officeDocument/2006/relationships/image" Target="../media/image68.png"/><Relationship Id="rId20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5" Type="http://schemas.openxmlformats.org/officeDocument/2006/relationships/image" Target="../media/image67.png"/><Relationship Id="rId10" Type="http://schemas.openxmlformats.org/officeDocument/2006/relationships/image" Target="../media/image62.png"/><Relationship Id="rId19" Type="http://schemas.openxmlformats.org/officeDocument/2006/relationships/image" Target="../media/image71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Relationship Id="rId22" Type="http://schemas.openxmlformats.org/officeDocument/2006/relationships/image" Target="../media/image7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jp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jpg"/><Relationship Id="rId5" Type="http://schemas.openxmlformats.org/officeDocument/2006/relationships/image" Target="../media/image80.jpg"/><Relationship Id="rId4" Type="http://schemas.openxmlformats.org/officeDocument/2006/relationships/image" Target="../media/image7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hyperlink" Target="http://www.ytjh.ylc.edu.tw/administration/38/417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hyperlink" Target="http://www.ytjh.ylc.edu.tw/administration/9/408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jp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3" Type="http://schemas.openxmlformats.org/officeDocument/2006/relationships/image" Target="../media/image33.png"/><Relationship Id="rId21" Type="http://schemas.openxmlformats.org/officeDocument/2006/relationships/image" Target="../media/image10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image" Target="../media/image32.jpg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19" Type="http://schemas.openxmlformats.org/officeDocument/2006/relationships/image" Target="../media/image49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Relationship Id="rId2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55035" y="0"/>
            <a:ext cx="3141345" cy="3129280"/>
            <a:chOff x="2955035" y="0"/>
            <a:chExt cx="3141345" cy="3129280"/>
          </a:xfrm>
        </p:grpSpPr>
        <p:sp>
          <p:nvSpPr>
            <p:cNvPr id="3" name="object 3"/>
            <p:cNvSpPr/>
            <p:nvPr/>
          </p:nvSpPr>
          <p:spPr>
            <a:xfrm>
              <a:off x="2955035" y="0"/>
              <a:ext cx="1569720" cy="2705100"/>
            </a:xfrm>
            <a:custGeom>
              <a:avLst/>
              <a:gdLst/>
              <a:ahLst/>
              <a:cxnLst/>
              <a:rect l="l" t="t" r="r" b="b"/>
              <a:pathLst>
                <a:path w="1569720" h="2705100">
                  <a:moveTo>
                    <a:pt x="1569719" y="0"/>
                  </a:moveTo>
                  <a:lnTo>
                    <a:pt x="0" y="0"/>
                  </a:lnTo>
                  <a:lnTo>
                    <a:pt x="604" y="51699"/>
                  </a:lnTo>
                  <a:lnTo>
                    <a:pt x="2038" y="103195"/>
                  </a:lnTo>
                  <a:lnTo>
                    <a:pt x="4296" y="154480"/>
                  </a:lnTo>
                  <a:lnTo>
                    <a:pt x="7370" y="205550"/>
                  </a:lnTo>
                  <a:lnTo>
                    <a:pt x="11255" y="256396"/>
                  </a:lnTo>
                  <a:lnTo>
                    <a:pt x="15944" y="307014"/>
                  </a:lnTo>
                  <a:lnTo>
                    <a:pt x="21431" y="357395"/>
                  </a:lnTo>
                  <a:lnTo>
                    <a:pt x="27710" y="407535"/>
                  </a:lnTo>
                  <a:lnTo>
                    <a:pt x="34773" y="457425"/>
                  </a:lnTo>
                  <a:lnTo>
                    <a:pt x="42615" y="507061"/>
                  </a:lnTo>
                  <a:lnTo>
                    <a:pt x="51229" y="556435"/>
                  </a:lnTo>
                  <a:lnTo>
                    <a:pt x="60610" y="605541"/>
                  </a:lnTo>
                  <a:lnTo>
                    <a:pt x="70750" y="654373"/>
                  </a:lnTo>
                  <a:lnTo>
                    <a:pt x="81643" y="702923"/>
                  </a:lnTo>
                  <a:lnTo>
                    <a:pt x="93283" y="751187"/>
                  </a:lnTo>
                  <a:lnTo>
                    <a:pt x="105663" y="799157"/>
                  </a:lnTo>
                  <a:lnTo>
                    <a:pt x="118778" y="846826"/>
                  </a:lnTo>
                  <a:lnTo>
                    <a:pt x="132620" y="894189"/>
                  </a:lnTo>
                  <a:lnTo>
                    <a:pt x="147184" y="941239"/>
                  </a:lnTo>
                  <a:lnTo>
                    <a:pt x="162462" y="987969"/>
                  </a:lnTo>
                  <a:lnTo>
                    <a:pt x="178449" y="1034373"/>
                  </a:lnTo>
                  <a:lnTo>
                    <a:pt x="195139" y="1080445"/>
                  </a:lnTo>
                  <a:lnTo>
                    <a:pt x="212524" y="1126178"/>
                  </a:lnTo>
                  <a:lnTo>
                    <a:pt x="230599" y="1171566"/>
                  </a:lnTo>
                  <a:lnTo>
                    <a:pt x="249357" y="1216601"/>
                  </a:lnTo>
                  <a:lnTo>
                    <a:pt x="268792" y="1261279"/>
                  </a:lnTo>
                  <a:lnTo>
                    <a:pt x="288897" y="1305592"/>
                  </a:lnTo>
                  <a:lnTo>
                    <a:pt x="309667" y="1349534"/>
                  </a:lnTo>
                  <a:lnTo>
                    <a:pt x="331093" y="1393098"/>
                  </a:lnTo>
                  <a:lnTo>
                    <a:pt x="353172" y="1436279"/>
                  </a:lnTo>
                  <a:lnTo>
                    <a:pt x="375895" y="1479068"/>
                  </a:lnTo>
                  <a:lnTo>
                    <a:pt x="399257" y="1521461"/>
                  </a:lnTo>
                  <a:lnTo>
                    <a:pt x="423250" y="1563451"/>
                  </a:lnTo>
                  <a:lnTo>
                    <a:pt x="447870" y="1605031"/>
                  </a:lnTo>
                  <a:lnTo>
                    <a:pt x="473109" y="1646195"/>
                  </a:lnTo>
                  <a:lnTo>
                    <a:pt x="498962" y="1686936"/>
                  </a:lnTo>
                  <a:lnTo>
                    <a:pt x="525421" y="1727248"/>
                  </a:lnTo>
                  <a:lnTo>
                    <a:pt x="552480" y="1767124"/>
                  </a:lnTo>
                  <a:lnTo>
                    <a:pt x="580133" y="1806558"/>
                  </a:lnTo>
                  <a:lnTo>
                    <a:pt x="608374" y="1845544"/>
                  </a:lnTo>
                  <a:lnTo>
                    <a:pt x="637196" y="1884075"/>
                  </a:lnTo>
                  <a:lnTo>
                    <a:pt x="666593" y="1922145"/>
                  </a:lnTo>
                  <a:lnTo>
                    <a:pt x="696559" y="1959747"/>
                  </a:lnTo>
                  <a:lnTo>
                    <a:pt x="727086" y="1996875"/>
                  </a:lnTo>
                  <a:lnTo>
                    <a:pt x="758170" y="2033522"/>
                  </a:lnTo>
                  <a:lnTo>
                    <a:pt x="789803" y="2069681"/>
                  </a:lnTo>
                  <a:lnTo>
                    <a:pt x="821978" y="2105348"/>
                  </a:lnTo>
                  <a:lnTo>
                    <a:pt x="854691" y="2140514"/>
                  </a:lnTo>
                  <a:lnTo>
                    <a:pt x="887933" y="2175174"/>
                  </a:lnTo>
                  <a:lnTo>
                    <a:pt x="921700" y="2209321"/>
                  </a:lnTo>
                  <a:lnTo>
                    <a:pt x="955984" y="2242948"/>
                  </a:lnTo>
                  <a:lnTo>
                    <a:pt x="990780" y="2276050"/>
                  </a:lnTo>
                  <a:lnTo>
                    <a:pt x="1026080" y="2308620"/>
                  </a:lnTo>
                  <a:lnTo>
                    <a:pt x="1061878" y="2340651"/>
                  </a:lnTo>
                  <a:lnTo>
                    <a:pt x="1098169" y="2372136"/>
                  </a:lnTo>
                  <a:lnTo>
                    <a:pt x="1134945" y="2403071"/>
                  </a:lnTo>
                  <a:lnTo>
                    <a:pt x="1172201" y="2433447"/>
                  </a:lnTo>
                  <a:lnTo>
                    <a:pt x="1209930" y="2463259"/>
                  </a:lnTo>
                  <a:lnTo>
                    <a:pt x="1248125" y="2492499"/>
                  </a:lnTo>
                  <a:lnTo>
                    <a:pt x="1286780" y="2521163"/>
                  </a:lnTo>
                  <a:lnTo>
                    <a:pt x="1325890" y="2549242"/>
                  </a:lnTo>
                  <a:lnTo>
                    <a:pt x="1365446" y="2576732"/>
                  </a:lnTo>
                  <a:lnTo>
                    <a:pt x="1405444" y="2603624"/>
                  </a:lnTo>
                  <a:lnTo>
                    <a:pt x="1445877" y="2629914"/>
                  </a:lnTo>
                  <a:lnTo>
                    <a:pt x="1486738" y="2655594"/>
                  </a:lnTo>
                  <a:lnTo>
                    <a:pt x="1528021" y="2680658"/>
                  </a:lnTo>
                  <a:lnTo>
                    <a:pt x="1569719" y="2705100"/>
                  </a:lnTo>
                  <a:lnTo>
                    <a:pt x="1569719" y="0"/>
                  </a:lnTo>
                  <a:close/>
                </a:path>
              </a:pathLst>
            </a:custGeom>
            <a:solidFill>
              <a:srgbClr val="BE34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24755" y="0"/>
              <a:ext cx="1571625" cy="3129280"/>
            </a:xfrm>
            <a:custGeom>
              <a:avLst/>
              <a:gdLst/>
              <a:ahLst/>
              <a:cxnLst/>
              <a:rect l="l" t="t" r="r" b="b"/>
              <a:pathLst>
                <a:path w="1571625" h="3129280">
                  <a:moveTo>
                    <a:pt x="1571244" y="0"/>
                  </a:moveTo>
                  <a:lnTo>
                    <a:pt x="0" y="0"/>
                  </a:lnTo>
                  <a:lnTo>
                    <a:pt x="0" y="2705100"/>
                  </a:lnTo>
                  <a:lnTo>
                    <a:pt x="42118" y="2729356"/>
                  </a:lnTo>
                  <a:lnTo>
                    <a:pt x="84650" y="2752962"/>
                  </a:lnTo>
                  <a:lnTo>
                    <a:pt x="127588" y="2775910"/>
                  </a:lnTo>
                  <a:lnTo>
                    <a:pt x="170926" y="2798195"/>
                  </a:lnTo>
                  <a:lnTo>
                    <a:pt x="214657" y="2819811"/>
                  </a:lnTo>
                  <a:lnTo>
                    <a:pt x="258774" y="2840751"/>
                  </a:lnTo>
                  <a:lnTo>
                    <a:pt x="303270" y="2861010"/>
                  </a:lnTo>
                  <a:lnTo>
                    <a:pt x="348139" y="2880581"/>
                  </a:lnTo>
                  <a:lnTo>
                    <a:pt x="393374" y="2899459"/>
                  </a:lnTo>
                  <a:lnTo>
                    <a:pt x="438967" y="2917638"/>
                  </a:lnTo>
                  <a:lnTo>
                    <a:pt x="484914" y="2935111"/>
                  </a:lnTo>
                  <a:lnTo>
                    <a:pt x="531206" y="2951872"/>
                  </a:lnTo>
                  <a:lnTo>
                    <a:pt x="577837" y="2967915"/>
                  </a:lnTo>
                  <a:lnTo>
                    <a:pt x="624800" y="2983235"/>
                  </a:lnTo>
                  <a:lnTo>
                    <a:pt x="672088" y="2997825"/>
                  </a:lnTo>
                  <a:lnTo>
                    <a:pt x="719695" y="3011680"/>
                  </a:lnTo>
                  <a:lnTo>
                    <a:pt x="767614" y="3024792"/>
                  </a:lnTo>
                  <a:lnTo>
                    <a:pt x="815839" y="3037157"/>
                  </a:lnTo>
                  <a:lnTo>
                    <a:pt x="864362" y="3048768"/>
                  </a:lnTo>
                  <a:lnTo>
                    <a:pt x="913176" y="3059618"/>
                  </a:lnTo>
                  <a:lnTo>
                    <a:pt x="962276" y="3069703"/>
                  </a:lnTo>
                  <a:lnTo>
                    <a:pt x="1011653" y="3079016"/>
                  </a:lnTo>
                  <a:lnTo>
                    <a:pt x="1061303" y="3087550"/>
                  </a:lnTo>
                  <a:lnTo>
                    <a:pt x="1111216" y="3095301"/>
                  </a:lnTo>
                  <a:lnTo>
                    <a:pt x="1161388" y="3102261"/>
                  </a:lnTo>
                  <a:lnTo>
                    <a:pt x="1211812" y="3108425"/>
                  </a:lnTo>
                  <a:lnTo>
                    <a:pt x="1262479" y="3113787"/>
                  </a:lnTo>
                  <a:lnTo>
                    <a:pt x="1313385" y="3118340"/>
                  </a:lnTo>
                  <a:lnTo>
                    <a:pt x="1364522" y="3122079"/>
                  </a:lnTo>
                  <a:lnTo>
                    <a:pt x="1415883" y="3124998"/>
                  </a:lnTo>
                  <a:lnTo>
                    <a:pt x="1467461" y="3127090"/>
                  </a:lnTo>
                  <a:lnTo>
                    <a:pt x="1519250" y="3128350"/>
                  </a:lnTo>
                  <a:lnTo>
                    <a:pt x="1571244" y="3128772"/>
                  </a:lnTo>
                  <a:lnTo>
                    <a:pt x="1571244" y="0"/>
                  </a:lnTo>
                  <a:close/>
                </a:path>
              </a:pathLst>
            </a:custGeom>
            <a:solidFill>
              <a:srgbClr val="FCA9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2761639" y="0"/>
            <a:ext cx="6668770" cy="3434079"/>
            <a:chOff x="2761639" y="0"/>
            <a:chExt cx="6668770" cy="3434079"/>
          </a:xfrm>
        </p:grpSpPr>
        <p:sp>
          <p:nvSpPr>
            <p:cNvPr id="6" name="object 6"/>
            <p:cNvSpPr/>
            <p:nvPr/>
          </p:nvSpPr>
          <p:spPr>
            <a:xfrm>
              <a:off x="7665720" y="0"/>
              <a:ext cx="1571625" cy="2705100"/>
            </a:xfrm>
            <a:custGeom>
              <a:avLst/>
              <a:gdLst/>
              <a:ahLst/>
              <a:cxnLst/>
              <a:rect l="l" t="t" r="r" b="b"/>
              <a:pathLst>
                <a:path w="1571625" h="2705100">
                  <a:moveTo>
                    <a:pt x="1571244" y="0"/>
                  </a:moveTo>
                  <a:lnTo>
                    <a:pt x="0" y="0"/>
                  </a:lnTo>
                  <a:lnTo>
                    <a:pt x="0" y="2705100"/>
                  </a:lnTo>
                  <a:lnTo>
                    <a:pt x="41738" y="2680658"/>
                  </a:lnTo>
                  <a:lnTo>
                    <a:pt x="83060" y="2655594"/>
                  </a:lnTo>
                  <a:lnTo>
                    <a:pt x="123960" y="2629914"/>
                  </a:lnTo>
                  <a:lnTo>
                    <a:pt x="164431" y="2603624"/>
                  </a:lnTo>
                  <a:lnTo>
                    <a:pt x="204467" y="2576732"/>
                  </a:lnTo>
                  <a:lnTo>
                    <a:pt x="244062" y="2549242"/>
                  </a:lnTo>
                  <a:lnTo>
                    <a:pt x="283209" y="2521163"/>
                  </a:lnTo>
                  <a:lnTo>
                    <a:pt x="321901" y="2492499"/>
                  </a:lnTo>
                  <a:lnTo>
                    <a:pt x="360133" y="2463259"/>
                  </a:lnTo>
                  <a:lnTo>
                    <a:pt x="397898" y="2433447"/>
                  </a:lnTo>
                  <a:lnTo>
                    <a:pt x="435189" y="2403071"/>
                  </a:lnTo>
                  <a:lnTo>
                    <a:pt x="472001" y="2372136"/>
                  </a:lnTo>
                  <a:lnTo>
                    <a:pt x="508327" y="2340651"/>
                  </a:lnTo>
                  <a:lnTo>
                    <a:pt x="544160" y="2308620"/>
                  </a:lnTo>
                  <a:lnTo>
                    <a:pt x="579494" y="2276050"/>
                  </a:lnTo>
                  <a:lnTo>
                    <a:pt x="614323" y="2242948"/>
                  </a:lnTo>
                  <a:lnTo>
                    <a:pt x="648640" y="2209321"/>
                  </a:lnTo>
                  <a:lnTo>
                    <a:pt x="682440" y="2175174"/>
                  </a:lnTo>
                  <a:lnTo>
                    <a:pt x="715715" y="2140514"/>
                  </a:lnTo>
                  <a:lnTo>
                    <a:pt x="748459" y="2105348"/>
                  </a:lnTo>
                  <a:lnTo>
                    <a:pt x="780666" y="2069681"/>
                  </a:lnTo>
                  <a:lnTo>
                    <a:pt x="812329" y="2033522"/>
                  </a:lnTo>
                  <a:lnTo>
                    <a:pt x="843443" y="1996875"/>
                  </a:lnTo>
                  <a:lnTo>
                    <a:pt x="874000" y="1959747"/>
                  </a:lnTo>
                  <a:lnTo>
                    <a:pt x="903995" y="1922145"/>
                  </a:lnTo>
                  <a:lnTo>
                    <a:pt x="933421" y="1884075"/>
                  </a:lnTo>
                  <a:lnTo>
                    <a:pt x="962271" y="1845544"/>
                  </a:lnTo>
                  <a:lnTo>
                    <a:pt x="990539" y="1806558"/>
                  </a:lnTo>
                  <a:lnTo>
                    <a:pt x="1018220" y="1767124"/>
                  </a:lnTo>
                  <a:lnTo>
                    <a:pt x="1045306" y="1727248"/>
                  </a:lnTo>
                  <a:lnTo>
                    <a:pt x="1071790" y="1686936"/>
                  </a:lnTo>
                  <a:lnTo>
                    <a:pt x="1097668" y="1646195"/>
                  </a:lnTo>
                  <a:lnTo>
                    <a:pt x="1122932" y="1605031"/>
                  </a:lnTo>
                  <a:lnTo>
                    <a:pt x="1147576" y="1563451"/>
                  </a:lnTo>
                  <a:lnTo>
                    <a:pt x="1171593" y="1521461"/>
                  </a:lnTo>
                  <a:lnTo>
                    <a:pt x="1194978" y="1479068"/>
                  </a:lnTo>
                  <a:lnTo>
                    <a:pt x="1217724" y="1436279"/>
                  </a:lnTo>
                  <a:lnTo>
                    <a:pt x="1239824" y="1393098"/>
                  </a:lnTo>
                  <a:lnTo>
                    <a:pt x="1261272" y="1349534"/>
                  </a:lnTo>
                  <a:lnTo>
                    <a:pt x="1282061" y="1305592"/>
                  </a:lnTo>
                  <a:lnTo>
                    <a:pt x="1302186" y="1261279"/>
                  </a:lnTo>
                  <a:lnTo>
                    <a:pt x="1321640" y="1216601"/>
                  </a:lnTo>
                  <a:lnTo>
                    <a:pt x="1340417" y="1171566"/>
                  </a:lnTo>
                  <a:lnTo>
                    <a:pt x="1358510" y="1126178"/>
                  </a:lnTo>
                  <a:lnTo>
                    <a:pt x="1375912" y="1080445"/>
                  </a:lnTo>
                  <a:lnTo>
                    <a:pt x="1392618" y="1034373"/>
                  </a:lnTo>
                  <a:lnTo>
                    <a:pt x="1408621" y="987969"/>
                  </a:lnTo>
                  <a:lnTo>
                    <a:pt x="1423915" y="941239"/>
                  </a:lnTo>
                  <a:lnTo>
                    <a:pt x="1438493" y="894189"/>
                  </a:lnTo>
                  <a:lnTo>
                    <a:pt x="1452349" y="846826"/>
                  </a:lnTo>
                  <a:lnTo>
                    <a:pt x="1465476" y="799157"/>
                  </a:lnTo>
                  <a:lnTo>
                    <a:pt x="1477869" y="751187"/>
                  </a:lnTo>
                  <a:lnTo>
                    <a:pt x="1489521" y="702923"/>
                  </a:lnTo>
                  <a:lnTo>
                    <a:pt x="1500424" y="654373"/>
                  </a:lnTo>
                  <a:lnTo>
                    <a:pt x="1510574" y="605541"/>
                  </a:lnTo>
                  <a:lnTo>
                    <a:pt x="1519964" y="556435"/>
                  </a:lnTo>
                  <a:lnTo>
                    <a:pt x="1528587" y="507061"/>
                  </a:lnTo>
                  <a:lnTo>
                    <a:pt x="1536437" y="457425"/>
                  </a:lnTo>
                  <a:lnTo>
                    <a:pt x="1543507" y="407535"/>
                  </a:lnTo>
                  <a:lnTo>
                    <a:pt x="1549791" y="357395"/>
                  </a:lnTo>
                  <a:lnTo>
                    <a:pt x="1555284" y="307014"/>
                  </a:lnTo>
                  <a:lnTo>
                    <a:pt x="1559977" y="256396"/>
                  </a:lnTo>
                  <a:lnTo>
                    <a:pt x="1563866" y="205550"/>
                  </a:lnTo>
                  <a:lnTo>
                    <a:pt x="1566943" y="154480"/>
                  </a:lnTo>
                  <a:lnTo>
                    <a:pt x="1569203" y="103195"/>
                  </a:lnTo>
                  <a:lnTo>
                    <a:pt x="1570638" y="51699"/>
                  </a:lnTo>
                  <a:lnTo>
                    <a:pt x="1571244" y="0"/>
                  </a:lnTo>
                  <a:close/>
                </a:path>
              </a:pathLst>
            </a:custGeom>
            <a:solidFill>
              <a:srgbClr val="1A7A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096000" y="0"/>
              <a:ext cx="1569720" cy="3129280"/>
            </a:xfrm>
            <a:custGeom>
              <a:avLst/>
              <a:gdLst/>
              <a:ahLst/>
              <a:cxnLst/>
              <a:rect l="l" t="t" r="r" b="b"/>
              <a:pathLst>
                <a:path w="1569720" h="3129280">
                  <a:moveTo>
                    <a:pt x="1569720" y="0"/>
                  </a:moveTo>
                  <a:lnTo>
                    <a:pt x="0" y="0"/>
                  </a:lnTo>
                  <a:lnTo>
                    <a:pt x="0" y="3128772"/>
                  </a:lnTo>
                  <a:lnTo>
                    <a:pt x="51935" y="3128350"/>
                  </a:lnTo>
                  <a:lnTo>
                    <a:pt x="103668" y="3127090"/>
                  </a:lnTo>
                  <a:lnTo>
                    <a:pt x="155190" y="3124998"/>
                  </a:lnTo>
                  <a:lnTo>
                    <a:pt x="206496" y="3122079"/>
                  </a:lnTo>
                  <a:lnTo>
                    <a:pt x="257578" y="3118340"/>
                  </a:lnTo>
                  <a:lnTo>
                    <a:pt x="308430" y="3113787"/>
                  </a:lnTo>
                  <a:lnTo>
                    <a:pt x="359044" y="3108425"/>
                  </a:lnTo>
                  <a:lnTo>
                    <a:pt x="409415" y="3102261"/>
                  </a:lnTo>
                  <a:lnTo>
                    <a:pt x="459535" y="3095301"/>
                  </a:lnTo>
                  <a:lnTo>
                    <a:pt x="509398" y="3087550"/>
                  </a:lnTo>
                  <a:lnTo>
                    <a:pt x="558997" y="3079016"/>
                  </a:lnTo>
                  <a:lnTo>
                    <a:pt x="608325" y="3069703"/>
                  </a:lnTo>
                  <a:lnTo>
                    <a:pt x="657376" y="3059618"/>
                  </a:lnTo>
                  <a:lnTo>
                    <a:pt x="706142" y="3048768"/>
                  </a:lnTo>
                  <a:lnTo>
                    <a:pt x="754617" y="3037157"/>
                  </a:lnTo>
                  <a:lnTo>
                    <a:pt x="802795" y="3024792"/>
                  </a:lnTo>
                  <a:lnTo>
                    <a:pt x="850667" y="3011680"/>
                  </a:lnTo>
                  <a:lnTo>
                    <a:pt x="898229" y="2997825"/>
                  </a:lnTo>
                  <a:lnTo>
                    <a:pt x="945473" y="2983235"/>
                  </a:lnTo>
                  <a:lnTo>
                    <a:pt x="992392" y="2967915"/>
                  </a:lnTo>
                  <a:lnTo>
                    <a:pt x="1038979" y="2951872"/>
                  </a:lnTo>
                  <a:lnTo>
                    <a:pt x="1085229" y="2935111"/>
                  </a:lnTo>
                  <a:lnTo>
                    <a:pt x="1131133" y="2917638"/>
                  </a:lnTo>
                  <a:lnTo>
                    <a:pt x="1176686" y="2899459"/>
                  </a:lnTo>
                  <a:lnTo>
                    <a:pt x="1221880" y="2880581"/>
                  </a:lnTo>
                  <a:lnTo>
                    <a:pt x="1266709" y="2861010"/>
                  </a:lnTo>
                  <a:lnTo>
                    <a:pt x="1311166" y="2840751"/>
                  </a:lnTo>
                  <a:lnTo>
                    <a:pt x="1355244" y="2819811"/>
                  </a:lnTo>
                  <a:lnTo>
                    <a:pt x="1398937" y="2798195"/>
                  </a:lnTo>
                  <a:lnTo>
                    <a:pt x="1442238" y="2775910"/>
                  </a:lnTo>
                  <a:lnTo>
                    <a:pt x="1485139" y="2752962"/>
                  </a:lnTo>
                  <a:lnTo>
                    <a:pt x="1527636" y="2729356"/>
                  </a:lnTo>
                  <a:lnTo>
                    <a:pt x="1569720" y="2705100"/>
                  </a:lnTo>
                  <a:lnTo>
                    <a:pt x="1569720" y="0"/>
                  </a:lnTo>
                  <a:close/>
                </a:path>
              </a:pathLst>
            </a:custGeom>
            <a:solidFill>
              <a:srgbClr val="94BB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766211" y="0"/>
              <a:ext cx="6659880" cy="3308985"/>
            </a:xfrm>
            <a:custGeom>
              <a:avLst/>
              <a:gdLst/>
              <a:ahLst/>
              <a:cxnLst/>
              <a:rect l="l" t="t" r="r" b="b"/>
              <a:pathLst>
                <a:path w="6659880" h="3308985">
                  <a:moveTo>
                    <a:pt x="6659583" y="0"/>
                  </a:moveTo>
                  <a:lnTo>
                    <a:pt x="6658264" y="78430"/>
                  </a:lnTo>
                  <a:lnTo>
                    <a:pt x="6656512" y="126409"/>
                  </a:lnTo>
                  <a:lnTo>
                    <a:pt x="6654085" y="174212"/>
                  </a:lnTo>
                  <a:lnTo>
                    <a:pt x="6650989" y="221836"/>
                  </a:lnTo>
                  <a:lnTo>
                    <a:pt x="6647227" y="269275"/>
                  </a:lnTo>
                  <a:lnTo>
                    <a:pt x="6642805" y="316524"/>
                  </a:lnTo>
                  <a:lnTo>
                    <a:pt x="6637727" y="363580"/>
                  </a:lnTo>
                  <a:lnTo>
                    <a:pt x="6631999" y="410437"/>
                  </a:lnTo>
                  <a:lnTo>
                    <a:pt x="6625623" y="457092"/>
                  </a:lnTo>
                  <a:lnTo>
                    <a:pt x="6618606" y="503538"/>
                  </a:lnTo>
                  <a:lnTo>
                    <a:pt x="6610952" y="549772"/>
                  </a:lnTo>
                  <a:lnTo>
                    <a:pt x="6602665" y="595790"/>
                  </a:lnTo>
                  <a:lnTo>
                    <a:pt x="6593750" y="641585"/>
                  </a:lnTo>
                  <a:lnTo>
                    <a:pt x="6584212" y="687155"/>
                  </a:lnTo>
                  <a:lnTo>
                    <a:pt x="6574055" y="732493"/>
                  </a:lnTo>
                  <a:lnTo>
                    <a:pt x="6563284" y="777597"/>
                  </a:lnTo>
                  <a:lnTo>
                    <a:pt x="6551904" y="822460"/>
                  </a:lnTo>
                  <a:lnTo>
                    <a:pt x="6539918" y="867078"/>
                  </a:lnTo>
                  <a:lnTo>
                    <a:pt x="6527333" y="911448"/>
                  </a:lnTo>
                  <a:lnTo>
                    <a:pt x="6514152" y="955563"/>
                  </a:lnTo>
                  <a:lnTo>
                    <a:pt x="6500380" y="999420"/>
                  </a:lnTo>
                  <a:lnTo>
                    <a:pt x="6486022" y="1043013"/>
                  </a:lnTo>
                  <a:lnTo>
                    <a:pt x="6471083" y="1086339"/>
                  </a:lnTo>
                  <a:lnTo>
                    <a:pt x="6455566" y="1129393"/>
                  </a:lnTo>
                  <a:lnTo>
                    <a:pt x="6439477" y="1172169"/>
                  </a:lnTo>
                  <a:lnTo>
                    <a:pt x="6422820" y="1214664"/>
                  </a:lnTo>
                  <a:lnTo>
                    <a:pt x="6405600" y="1256872"/>
                  </a:lnTo>
                  <a:lnTo>
                    <a:pt x="6387822" y="1298790"/>
                  </a:lnTo>
                  <a:lnTo>
                    <a:pt x="6369490" y="1340412"/>
                  </a:lnTo>
                  <a:lnTo>
                    <a:pt x="6350608" y="1381734"/>
                  </a:lnTo>
                  <a:lnTo>
                    <a:pt x="6331182" y="1422751"/>
                  </a:lnTo>
                  <a:lnTo>
                    <a:pt x="6311217" y="1463458"/>
                  </a:lnTo>
                  <a:lnTo>
                    <a:pt x="6290715" y="1503852"/>
                  </a:lnTo>
                  <a:lnTo>
                    <a:pt x="6269683" y="1543927"/>
                  </a:lnTo>
                  <a:lnTo>
                    <a:pt x="6248126" y="1583679"/>
                  </a:lnTo>
                  <a:lnTo>
                    <a:pt x="6226046" y="1623103"/>
                  </a:lnTo>
                  <a:lnTo>
                    <a:pt x="6203450" y="1662194"/>
                  </a:lnTo>
                  <a:lnTo>
                    <a:pt x="6180342" y="1700949"/>
                  </a:lnTo>
                  <a:lnTo>
                    <a:pt x="6156726" y="1739361"/>
                  </a:lnTo>
                  <a:lnTo>
                    <a:pt x="6132608" y="1777427"/>
                  </a:lnTo>
                  <a:lnTo>
                    <a:pt x="6107991" y="1815143"/>
                  </a:lnTo>
                  <a:lnTo>
                    <a:pt x="6082880" y="1852502"/>
                  </a:lnTo>
                  <a:lnTo>
                    <a:pt x="6057281" y="1889502"/>
                  </a:lnTo>
                  <a:lnTo>
                    <a:pt x="6031197" y="1926136"/>
                  </a:lnTo>
                  <a:lnTo>
                    <a:pt x="6004633" y="1962401"/>
                  </a:lnTo>
                  <a:lnTo>
                    <a:pt x="5977595" y="1998292"/>
                  </a:lnTo>
                  <a:lnTo>
                    <a:pt x="5950086" y="2033804"/>
                  </a:lnTo>
                  <a:lnTo>
                    <a:pt x="5922111" y="2068933"/>
                  </a:lnTo>
                  <a:lnTo>
                    <a:pt x="5893675" y="2103674"/>
                  </a:lnTo>
                  <a:lnTo>
                    <a:pt x="5864782" y="2138022"/>
                  </a:lnTo>
                  <a:lnTo>
                    <a:pt x="5835437" y="2171973"/>
                  </a:lnTo>
                  <a:lnTo>
                    <a:pt x="5805646" y="2205523"/>
                  </a:lnTo>
                  <a:lnTo>
                    <a:pt x="5775411" y="2238665"/>
                  </a:lnTo>
                  <a:lnTo>
                    <a:pt x="5744739" y="2271397"/>
                  </a:lnTo>
                  <a:lnTo>
                    <a:pt x="5713633" y="2303713"/>
                  </a:lnTo>
                  <a:lnTo>
                    <a:pt x="5682098" y="2335609"/>
                  </a:lnTo>
                  <a:lnTo>
                    <a:pt x="5650139" y="2367080"/>
                  </a:lnTo>
                  <a:lnTo>
                    <a:pt x="5617761" y="2398121"/>
                  </a:lnTo>
                  <a:lnTo>
                    <a:pt x="5584968" y="2428728"/>
                  </a:lnTo>
                  <a:lnTo>
                    <a:pt x="5551765" y="2458896"/>
                  </a:lnTo>
                  <a:lnTo>
                    <a:pt x="5518156" y="2488621"/>
                  </a:lnTo>
                  <a:lnTo>
                    <a:pt x="5484146" y="2517897"/>
                  </a:lnTo>
                  <a:lnTo>
                    <a:pt x="5449739" y="2546721"/>
                  </a:lnTo>
                  <a:lnTo>
                    <a:pt x="5414941" y="2575088"/>
                  </a:lnTo>
                  <a:lnTo>
                    <a:pt x="5379756" y="2602993"/>
                  </a:lnTo>
                  <a:lnTo>
                    <a:pt x="5344189" y="2630431"/>
                  </a:lnTo>
                  <a:lnTo>
                    <a:pt x="5308244" y="2657398"/>
                  </a:lnTo>
                  <a:lnTo>
                    <a:pt x="5271925" y="2683889"/>
                  </a:lnTo>
                  <a:lnTo>
                    <a:pt x="5235238" y="2709900"/>
                  </a:lnTo>
                  <a:lnTo>
                    <a:pt x="5198188" y="2735426"/>
                  </a:lnTo>
                  <a:lnTo>
                    <a:pt x="5160777" y="2760462"/>
                  </a:lnTo>
                  <a:lnTo>
                    <a:pt x="5123013" y="2785004"/>
                  </a:lnTo>
                  <a:lnTo>
                    <a:pt x="5084898" y="2809047"/>
                  </a:lnTo>
                  <a:lnTo>
                    <a:pt x="5046438" y="2832587"/>
                  </a:lnTo>
                  <a:lnTo>
                    <a:pt x="5007637" y="2855618"/>
                  </a:lnTo>
                  <a:lnTo>
                    <a:pt x="4968500" y="2878137"/>
                  </a:lnTo>
                  <a:lnTo>
                    <a:pt x="4929032" y="2900138"/>
                  </a:lnTo>
                  <a:lnTo>
                    <a:pt x="4889236" y="2921617"/>
                  </a:lnTo>
                  <a:lnTo>
                    <a:pt x="4849119" y="2942569"/>
                  </a:lnTo>
                  <a:lnTo>
                    <a:pt x="4808684" y="2962991"/>
                  </a:lnTo>
                  <a:lnTo>
                    <a:pt x="4767936" y="2982876"/>
                  </a:lnTo>
                  <a:lnTo>
                    <a:pt x="4726879" y="3002221"/>
                  </a:lnTo>
                  <a:lnTo>
                    <a:pt x="4685519" y="3021021"/>
                  </a:lnTo>
                  <a:lnTo>
                    <a:pt x="4643860" y="3039271"/>
                  </a:lnTo>
                  <a:lnTo>
                    <a:pt x="4601907" y="3056966"/>
                  </a:lnTo>
                  <a:lnTo>
                    <a:pt x="4559664" y="3074103"/>
                  </a:lnTo>
                  <a:lnTo>
                    <a:pt x="4517135" y="3090676"/>
                  </a:lnTo>
                  <a:lnTo>
                    <a:pt x="4474326" y="3106681"/>
                  </a:lnTo>
                  <a:lnTo>
                    <a:pt x="4431242" y="3122113"/>
                  </a:lnTo>
                  <a:lnTo>
                    <a:pt x="4387885" y="3136967"/>
                  </a:lnTo>
                  <a:lnTo>
                    <a:pt x="4344263" y="3151239"/>
                  </a:lnTo>
                  <a:lnTo>
                    <a:pt x="4300378" y="3164925"/>
                  </a:lnTo>
                  <a:lnTo>
                    <a:pt x="4256236" y="3178019"/>
                  </a:lnTo>
                  <a:lnTo>
                    <a:pt x="4211841" y="3190518"/>
                  </a:lnTo>
                  <a:lnTo>
                    <a:pt x="4167199" y="3202415"/>
                  </a:lnTo>
                  <a:lnTo>
                    <a:pt x="4122312" y="3213708"/>
                  </a:lnTo>
                  <a:lnTo>
                    <a:pt x="4077187" y="3224390"/>
                  </a:lnTo>
                  <a:lnTo>
                    <a:pt x="4031828" y="3234459"/>
                  </a:lnTo>
                  <a:lnTo>
                    <a:pt x="3986239" y="3243908"/>
                  </a:lnTo>
                  <a:lnTo>
                    <a:pt x="3940425" y="3252733"/>
                  </a:lnTo>
                  <a:lnTo>
                    <a:pt x="3894391" y="3260930"/>
                  </a:lnTo>
                  <a:lnTo>
                    <a:pt x="3848142" y="3268494"/>
                  </a:lnTo>
                  <a:lnTo>
                    <a:pt x="3801681" y="3275421"/>
                  </a:lnTo>
                  <a:lnTo>
                    <a:pt x="3755014" y="3281705"/>
                  </a:lnTo>
                  <a:lnTo>
                    <a:pt x="3708145" y="3287343"/>
                  </a:lnTo>
                  <a:lnTo>
                    <a:pt x="3661079" y="3292329"/>
                  </a:lnTo>
                  <a:lnTo>
                    <a:pt x="3613820" y="3296659"/>
                  </a:lnTo>
                  <a:lnTo>
                    <a:pt x="3566374" y="3300329"/>
                  </a:lnTo>
                  <a:lnTo>
                    <a:pt x="3518744" y="3303333"/>
                  </a:lnTo>
                  <a:lnTo>
                    <a:pt x="3470936" y="3305667"/>
                  </a:lnTo>
                  <a:lnTo>
                    <a:pt x="3422954" y="3307326"/>
                  </a:lnTo>
                  <a:lnTo>
                    <a:pt x="3374802" y="3308307"/>
                  </a:lnTo>
                  <a:lnTo>
                    <a:pt x="3326486" y="3308604"/>
                  </a:lnTo>
                  <a:lnTo>
                    <a:pt x="3278171" y="3308213"/>
                  </a:lnTo>
                  <a:lnTo>
                    <a:pt x="3230021" y="3307140"/>
                  </a:lnTo>
                  <a:lnTo>
                    <a:pt x="3182043" y="3305387"/>
                  </a:lnTo>
                  <a:lnTo>
                    <a:pt x="3134239" y="3302960"/>
                  </a:lnTo>
                  <a:lnTo>
                    <a:pt x="3086616" y="3299864"/>
                  </a:lnTo>
                  <a:lnTo>
                    <a:pt x="3039177" y="3296102"/>
                  </a:lnTo>
                  <a:lnTo>
                    <a:pt x="2991927" y="3291680"/>
                  </a:lnTo>
                  <a:lnTo>
                    <a:pt x="2944872" y="3286603"/>
                  </a:lnTo>
                  <a:lnTo>
                    <a:pt x="2898014" y="3280874"/>
                  </a:lnTo>
                  <a:lnTo>
                    <a:pt x="2851360" y="3274499"/>
                  </a:lnTo>
                  <a:lnTo>
                    <a:pt x="2804914" y="3267482"/>
                  </a:lnTo>
                  <a:lnTo>
                    <a:pt x="2758679" y="3259827"/>
                  </a:lnTo>
                  <a:lnTo>
                    <a:pt x="2712662" y="3251540"/>
                  </a:lnTo>
                  <a:lnTo>
                    <a:pt x="2666866" y="3242625"/>
                  </a:lnTo>
                  <a:lnTo>
                    <a:pt x="2621297" y="3233087"/>
                  </a:lnTo>
                  <a:lnTo>
                    <a:pt x="2575958" y="3222930"/>
                  </a:lnTo>
                  <a:lnTo>
                    <a:pt x="2530855" y="3212159"/>
                  </a:lnTo>
                  <a:lnTo>
                    <a:pt x="2485992" y="3200779"/>
                  </a:lnTo>
                  <a:lnTo>
                    <a:pt x="2441373" y="3188794"/>
                  </a:lnTo>
                  <a:lnTo>
                    <a:pt x="2397004" y="3176208"/>
                  </a:lnTo>
                  <a:lnTo>
                    <a:pt x="2352889" y="3163027"/>
                  </a:lnTo>
                  <a:lnTo>
                    <a:pt x="2309032" y="3149256"/>
                  </a:lnTo>
                  <a:lnTo>
                    <a:pt x="2265438" y="3134898"/>
                  </a:lnTo>
                  <a:lnTo>
                    <a:pt x="2222113" y="3119958"/>
                  </a:lnTo>
                  <a:lnTo>
                    <a:pt x="2179059" y="3104441"/>
                  </a:lnTo>
                  <a:lnTo>
                    <a:pt x="2136283" y="3088352"/>
                  </a:lnTo>
                  <a:lnTo>
                    <a:pt x="2093788" y="3071695"/>
                  </a:lnTo>
                  <a:lnTo>
                    <a:pt x="2051580" y="3054476"/>
                  </a:lnTo>
                  <a:lnTo>
                    <a:pt x="2009662" y="3036697"/>
                  </a:lnTo>
                  <a:lnTo>
                    <a:pt x="1968040" y="3018365"/>
                  </a:lnTo>
                  <a:lnTo>
                    <a:pt x="1926718" y="2999484"/>
                  </a:lnTo>
                  <a:lnTo>
                    <a:pt x="1885701" y="2980058"/>
                  </a:lnTo>
                  <a:lnTo>
                    <a:pt x="1844993" y="2960092"/>
                  </a:lnTo>
                  <a:lnTo>
                    <a:pt x="1804600" y="2939591"/>
                  </a:lnTo>
                  <a:lnTo>
                    <a:pt x="1764525" y="2918559"/>
                  </a:lnTo>
                  <a:lnTo>
                    <a:pt x="1724773" y="2897001"/>
                  </a:lnTo>
                  <a:lnTo>
                    <a:pt x="1685349" y="2874922"/>
                  </a:lnTo>
                  <a:lnTo>
                    <a:pt x="1646257" y="2852325"/>
                  </a:lnTo>
                  <a:lnTo>
                    <a:pt x="1607503" y="2829217"/>
                  </a:lnTo>
                  <a:lnTo>
                    <a:pt x="1569091" y="2805601"/>
                  </a:lnTo>
                  <a:lnTo>
                    <a:pt x="1531024" y="2781483"/>
                  </a:lnTo>
                  <a:lnTo>
                    <a:pt x="1493309" y="2756866"/>
                  </a:lnTo>
                  <a:lnTo>
                    <a:pt x="1455950" y="2731755"/>
                  </a:lnTo>
                  <a:lnTo>
                    <a:pt x="1418950" y="2706156"/>
                  </a:lnTo>
                  <a:lnTo>
                    <a:pt x="1382316" y="2680072"/>
                  </a:lnTo>
                  <a:lnTo>
                    <a:pt x="1346051" y="2653509"/>
                  </a:lnTo>
                  <a:lnTo>
                    <a:pt x="1310160" y="2626470"/>
                  </a:lnTo>
                  <a:lnTo>
                    <a:pt x="1274647" y="2598961"/>
                  </a:lnTo>
                  <a:lnTo>
                    <a:pt x="1239519" y="2570986"/>
                  </a:lnTo>
                  <a:lnTo>
                    <a:pt x="1204778" y="2542550"/>
                  </a:lnTo>
                  <a:lnTo>
                    <a:pt x="1170429" y="2513657"/>
                  </a:lnTo>
                  <a:lnTo>
                    <a:pt x="1136478" y="2484313"/>
                  </a:lnTo>
                  <a:lnTo>
                    <a:pt x="1102929" y="2454521"/>
                  </a:lnTo>
                  <a:lnTo>
                    <a:pt x="1069786" y="2424286"/>
                  </a:lnTo>
                  <a:lnTo>
                    <a:pt x="1037055" y="2393614"/>
                  </a:lnTo>
                  <a:lnTo>
                    <a:pt x="1004739" y="2362508"/>
                  </a:lnTo>
                  <a:lnTo>
                    <a:pt x="972843" y="2330973"/>
                  </a:lnTo>
                  <a:lnTo>
                    <a:pt x="941372" y="2299015"/>
                  </a:lnTo>
                  <a:lnTo>
                    <a:pt x="910331" y="2266636"/>
                  </a:lnTo>
                  <a:lnTo>
                    <a:pt x="879724" y="2233843"/>
                  </a:lnTo>
                  <a:lnTo>
                    <a:pt x="849556" y="2200640"/>
                  </a:lnTo>
                  <a:lnTo>
                    <a:pt x="819831" y="2167031"/>
                  </a:lnTo>
                  <a:lnTo>
                    <a:pt x="790554" y="2133021"/>
                  </a:lnTo>
                  <a:lnTo>
                    <a:pt x="761730" y="2098615"/>
                  </a:lnTo>
                  <a:lnTo>
                    <a:pt x="733364" y="2063817"/>
                  </a:lnTo>
                  <a:lnTo>
                    <a:pt x="705459" y="2028632"/>
                  </a:lnTo>
                  <a:lnTo>
                    <a:pt x="678021" y="1993064"/>
                  </a:lnTo>
                  <a:lnTo>
                    <a:pt x="651054" y="1957119"/>
                  </a:lnTo>
                  <a:lnTo>
                    <a:pt x="624562" y="1920801"/>
                  </a:lnTo>
                  <a:lnTo>
                    <a:pt x="598551" y="1884114"/>
                  </a:lnTo>
                  <a:lnTo>
                    <a:pt x="573026" y="1847063"/>
                  </a:lnTo>
                  <a:lnTo>
                    <a:pt x="547989" y="1809653"/>
                  </a:lnTo>
                  <a:lnTo>
                    <a:pt x="523447" y="1771888"/>
                  </a:lnTo>
                  <a:lnTo>
                    <a:pt x="499404" y="1733773"/>
                  </a:lnTo>
                  <a:lnTo>
                    <a:pt x="475865" y="1695313"/>
                  </a:lnTo>
                  <a:lnTo>
                    <a:pt x="452834" y="1656512"/>
                  </a:lnTo>
                  <a:lnTo>
                    <a:pt x="430315" y="1617375"/>
                  </a:lnTo>
                  <a:lnTo>
                    <a:pt x="408314" y="1577907"/>
                  </a:lnTo>
                  <a:lnTo>
                    <a:pt x="386835" y="1538112"/>
                  </a:lnTo>
                  <a:lnTo>
                    <a:pt x="365882" y="1497994"/>
                  </a:lnTo>
                  <a:lnTo>
                    <a:pt x="345461" y="1457559"/>
                  </a:lnTo>
                  <a:lnTo>
                    <a:pt x="325576" y="1416811"/>
                  </a:lnTo>
                  <a:lnTo>
                    <a:pt x="306231" y="1375755"/>
                  </a:lnTo>
                  <a:lnTo>
                    <a:pt x="287431" y="1334395"/>
                  </a:lnTo>
                  <a:lnTo>
                    <a:pt x="269181" y="1292736"/>
                  </a:lnTo>
                  <a:lnTo>
                    <a:pt x="251485" y="1250782"/>
                  </a:lnTo>
                  <a:lnTo>
                    <a:pt x="234349" y="1208539"/>
                  </a:lnTo>
                  <a:lnTo>
                    <a:pt x="217776" y="1166010"/>
                  </a:lnTo>
                  <a:lnTo>
                    <a:pt x="201771" y="1123202"/>
                  </a:lnTo>
                  <a:lnTo>
                    <a:pt x="186339" y="1080117"/>
                  </a:lnTo>
                  <a:lnTo>
                    <a:pt x="171485" y="1036761"/>
                  </a:lnTo>
                  <a:lnTo>
                    <a:pt x="157212" y="993138"/>
                  </a:lnTo>
                  <a:lnTo>
                    <a:pt x="143527" y="949253"/>
                  </a:lnTo>
                  <a:lnTo>
                    <a:pt x="130432" y="905111"/>
                  </a:lnTo>
                  <a:lnTo>
                    <a:pt x="117934" y="860717"/>
                  </a:lnTo>
                  <a:lnTo>
                    <a:pt x="106036" y="816074"/>
                  </a:lnTo>
                  <a:lnTo>
                    <a:pt x="94744" y="771188"/>
                  </a:lnTo>
                  <a:lnTo>
                    <a:pt x="84061" y="726063"/>
                  </a:lnTo>
                  <a:lnTo>
                    <a:pt x="73993" y="680703"/>
                  </a:lnTo>
                  <a:lnTo>
                    <a:pt x="64544" y="635114"/>
                  </a:lnTo>
                  <a:lnTo>
                    <a:pt x="55719" y="589301"/>
                  </a:lnTo>
                  <a:lnTo>
                    <a:pt x="47521" y="543267"/>
                  </a:lnTo>
                  <a:lnTo>
                    <a:pt x="39957" y="497017"/>
                  </a:lnTo>
                  <a:lnTo>
                    <a:pt x="33031" y="450556"/>
                  </a:lnTo>
                  <a:lnTo>
                    <a:pt x="26746" y="403889"/>
                  </a:lnTo>
                  <a:lnTo>
                    <a:pt x="21109" y="357020"/>
                  </a:lnTo>
                  <a:lnTo>
                    <a:pt x="16123" y="309954"/>
                  </a:lnTo>
                  <a:lnTo>
                    <a:pt x="11793" y="262696"/>
                  </a:lnTo>
                  <a:lnTo>
                    <a:pt x="8123" y="215249"/>
                  </a:lnTo>
                  <a:lnTo>
                    <a:pt x="5119" y="167620"/>
                  </a:lnTo>
                  <a:lnTo>
                    <a:pt x="2785" y="119811"/>
                  </a:lnTo>
                  <a:lnTo>
                    <a:pt x="1125" y="71829"/>
                  </a:lnTo>
                  <a:lnTo>
                    <a:pt x="145" y="23678"/>
                  </a:lnTo>
                  <a:lnTo>
                    <a:pt x="0" y="0"/>
                  </a:lnTo>
                </a:path>
              </a:pathLst>
            </a:custGeom>
            <a:ln w="9143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90843" y="3218688"/>
              <a:ext cx="210311" cy="210312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03207" y="5775959"/>
            <a:ext cx="3130296" cy="915865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224404" y="3665000"/>
            <a:ext cx="9743187" cy="1520929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0"/>
              </a:spcBef>
            </a:pPr>
            <a:r>
              <a:rPr sz="4400" dirty="0">
                <a:solidFill>
                  <a:srgbClr val="0D0D0D"/>
                </a:solidFill>
                <a:latin typeface="Microsoft YaHei"/>
                <a:cs typeface="Microsoft YaHei"/>
              </a:rPr>
              <a:t>高級中等教育階段學生學習歷</a:t>
            </a:r>
            <a:r>
              <a:rPr sz="4400" spc="-20" dirty="0">
                <a:solidFill>
                  <a:srgbClr val="0D0D0D"/>
                </a:solidFill>
                <a:latin typeface="Microsoft YaHei"/>
                <a:cs typeface="Microsoft YaHei"/>
              </a:rPr>
              <a:t>程</a:t>
            </a:r>
            <a:r>
              <a:rPr sz="4400" dirty="0">
                <a:solidFill>
                  <a:srgbClr val="0D0D0D"/>
                </a:solidFill>
                <a:latin typeface="Microsoft YaHei"/>
                <a:cs typeface="Microsoft YaHei"/>
              </a:rPr>
              <a:t>檔案</a:t>
            </a:r>
            <a:endParaRPr sz="4400" dirty="0">
              <a:latin typeface="Microsoft YaHei"/>
              <a:cs typeface="Microsoft YaHei"/>
            </a:endParaRPr>
          </a:p>
          <a:p>
            <a:pPr marL="3175" algn="ctr">
              <a:lnSpc>
                <a:spcPct val="100000"/>
              </a:lnSpc>
              <a:spcBef>
                <a:spcPts val="605"/>
              </a:spcBef>
            </a:pPr>
            <a:r>
              <a:rPr sz="4400" spc="-80" dirty="0" err="1">
                <a:solidFill>
                  <a:srgbClr val="1A7AAD"/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  <a:cs typeface="Arial"/>
              </a:rPr>
              <a:t>110</a:t>
            </a:r>
            <a:r>
              <a:rPr sz="4400" dirty="0" err="1" smtClean="0">
                <a:solidFill>
                  <a:srgbClr val="1A7AAD"/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  <a:cs typeface="Microsoft YaHei"/>
              </a:rPr>
              <a:t>學年度</a:t>
            </a:r>
            <a:r>
              <a:rPr lang="zh-TW" altLang="en-US" sz="4400" dirty="0" smtClean="0">
                <a:solidFill>
                  <a:srgbClr val="1A7AAD"/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  <a:cs typeface="Microsoft YaHei"/>
              </a:rPr>
              <a:t>線上</a:t>
            </a:r>
            <a:r>
              <a:rPr sz="4400" dirty="0" err="1" smtClean="0">
                <a:solidFill>
                  <a:srgbClr val="1A7AAD"/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  <a:cs typeface="Microsoft YaHei"/>
              </a:rPr>
              <a:t>說明版</a:t>
            </a:r>
            <a:endParaRPr sz="4400" dirty="0">
              <a:latin typeface="王漢宗特圓體繁" panose="02020300000000000000" pitchFamily="18" charset="-120"/>
              <a:ea typeface="王漢宗特圓體繁" panose="02020300000000000000" pitchFamily="18" charset="-120"/>
              <a:cs typeface="Microsoft YaHei"/>
            </a:endParaRPr>
          </a:p>
        </p:txBody>
      </p:sp>
      <p:pic>
        <p:nvPicPr>
          <p:cNvPr id="1026" name="Picture 2" descr="揚子高級中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55177"/>
            <a:ext cx="3628227" cy="88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16">
        <p:cut/>
      </p:transition>
    </mc:Choice>
    <mc:Fallback xmlns="">
      <p:transition spd="slow" advTm="13216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4904" y="0"/>
            <a:ext cx="142240" cy="962025"/>
          </a:xfrm>
          <a:custGeom>
            <a:avLst/>
            <a:gdLst/>
            <a:ahLst/>
            <a:cxnLst/>
            <a:rect l="l" t="t" r="r" b="b"/>
            <a:pathLst>
              <a:path w="142240" h="962025">
                <a:moveTo>
                  <a:pt x="60960" y="0"/>
                </a:moveTo>
                <a:lnTo>
                  <a:pt x="0" y="0"/>
                </a:lnTo>
                <a:lnTo>
                  <a:pt x="0" y="961644"/>
                </a:lnTo>
                <a:lnTo>
                  <a:pt x="60960" y="961644"/>
                </a:lnTo>
                <a:lnTo>
                  <a:pt x="60960" y="0"/>
                </a:lnTo>
                <a:close/>
              </a:path>
              <a:path w="142240" h="962025">
                <a:moveTo>
                  <a:pt x="141732" y="0"/>
                </a:moveTo>
                <a:lnTo>
                  <a:pt x="80772" y="0"/>
                </a:lnTo>
                <a:lnTo>
                  <a:pt x="80772" y="961644"/>
                </a:lnTo>
                <a:lnTo>
                  <a:pt x="141732" y="961644"/>
                </a:lnTo>
                <a:lnTo>
                  <a:pt x="141732" y="0"/>
                </a:lnTo>
                <a:close/>
              </a:path>
            </a:pathLst>
          </a:custGeom>
          <a:solidFill>
            <a:srgbClr val="94BB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4944" y="908303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5">
                <a:moveTo>
                  <a:pt x="0" y="0"/>
                </a:moveTo>
                <a:lnTo>
                  <a:pt x="468045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605641" y="186689"/>
            <a:ext cx="2635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Arial Black"/>
                <a:cs typeface="Arial Black"/>
              </a:rPr>
              <a:t>13</a:t>
            </a:r>
            <a:endParaRPr sz="1400" dirty="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74293" y="201295"/>
            <a:ext cx="40951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00"/>
                </a:solidFill>
                <a:latin typeface="Microsoft YaHei"/>
                <a:cs typeface="Microsoft YaHei"/>
              </a:rPr>
              <a:t>課程學習成果</a:t>
            </a:r>
            <a:r>
              <a:rPr dirty="0">
                <a:solidFill>
                  <a:srgbClr val="1A7AAD"/>
                </a:solidFill>
                <a:latin typeface="Microsoft YaHei"/>
                <a:cs typeface="Microsoft YaHei"/>
              </a:rPr>
              <a:t>如何呈現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1175003" y="1240536"/>
            <a:ext cx="9951720" cy="4907915"/>
            <a:chOff x="1175003" y="1240536"/>
            <a:chExt cx="9951720" cy="4907915"/>
          </a:xfrm>
        </p:grpSpPr>
        <p:sp>
          <p:nvSpPr>
            <p:cNvPr id="9" name="object 9"/>
            <p:cNvSpPr/>
            <p:nvPr/>
          </p:nvSpPr>
          <p:spPr>
            <a:xfrm>
              <a:off x="1187957" y="1253490"/>
              <a:ext cx="9926320" cy="4881880"/>
            </a:xfrm>
            <a:custGeom>
              <a:avLst/>
              <a:gdLst/>
              <a:ahLst/>
              <a:cxnLst/>
              <a:rect l="l" t="t" r="r" b="b"/>
              <a:pathLst>
                <a:path w="9926320" h="4881880">
                  <a:moveTo>
                    <a:pt x="8544941" y="832358"/>
                  </a:moveTo>
                  <a:lnTo>
                    <a:pt x="0" y="832358"/>
                  </a:lnTo>
                  <a:lnTo>
                    <a:pt x="0" y="4706772"/>
                  </a:lnTo>
                  <a:lnTo>
                    <a:pt x="384424" y="4759481"/>
                  </a:lnTo>
                  <a:lnTo>
                    <a:pt x="745844" y="4801983"/>
                  </a:lnTo>
                  <a:lnTo>
                    <a:pt x="1030548" y="4830003"/>
                  </a:lnTo>
                  <a:lnTo>
                    <a:pt x="1301207" y="4851641"/>
                  </a:lnTo>
                  <a:lnTo>
                    <a:pt x="1558700" y="4867218"/>
                  </a:lnTo>
                  <a:lnTo>
                    <a:pt x="1755804" y="4875530"/>
                  </a:lnTo>
                  <a:lnTo>
                    <a:pt x="1945492" y="4880334"/>
                  </a:lnTo>
                  <a:lnTo>
                    <a:pt x="2128214" y="4881792"/>
                  </a:lnTo>
                  <a:lnTo>
                    <a:pt x="2304419" y="4880069"/>
                  </a:lnTo>
                  <a:lnTo>
                    <a:pt x="2474557" y="4875330"/>
                  </a:lnTo>
                  <a:lnTo>
                    <a:pt x="2639077" y="4867739"/>
                  </a:lnTo>
                  <a:lnTo>
                    <a:pt x="2798428" y="4857460"/>
                  </a:lnTo>
                  <a:lnTo>
                    <a:pt x="2953060" y="4844658"/>
                  </a:lnTo>
                  <a:lnTo>
                    <a:pt x="3103422" y="4829498"/>
                  </a:lnTo>
                  <a:lnTo>
                    <a:pt x="3249964" y="4812142"/>
                  </a:lnTo>
                  <a:lnTo>
                    <a:pt x="3393134" y="4792757"/>
                  </a:lnTo>
                  <a:lnTo>
                    <a:pt x="3568042" y="4765921"/>
                  </a:lnTo>
                  <a:lnTo>
                    <a:pt x="3739262" y="4736491"/>
                  </a:lnTo>
                  <a:lnTo>
                    <a:pt x="3941095" y="4698203"/>
                  </a:lnTo>
                  <a:lnTo>
                    <a:pt x="4272613" y="4628622"/>
                  </a:lnTo>
                  <a:lnTo>
                    <a:pt x="5187570" y="4423136"/>
                  </a:lnTo>
                  <a:lnTo>
                    <a:pt x="5516440" y="4355307"/>
                  </a:lnTo>
                  <a:lnTo>
                    <a:pt x="5786120" y="4304842"/>
                  </a:lnTo>
                  <a:lnTo>
                    <a:pt x="6028957" y="4263918"/>
                  </a:lnTo>
                  <a:lnTo>
                    <a:pt x="6284180" y="4225730"/>
                  </a:lnTo>
                  <a:lnTo>
                    <a:pt x="6507421" y="4196398"/>
                  </a:lnTo>
                  <a:lnTo>
                    <a:pt x="6741194" y="4169673"/>
                  </a:lnTo>
                  <a:lnTo>
                    <a:pt x="6986377" y="4145876"/>
                  </a:lnTo>
                  <a:lnTo>
                    <a:pt x="7243848" y="4125328"/>
                  </a:lnTo>
                  <a:lnTo>
                    <a:pt x="7514484" y="4108350"/>
                  </a:lnTo>
                  <a:lnTo>
                    <a:pt x="7857861" y="4093141"/>
                  </a:lnTo>
                  <a:lnTo>
                    <a:pt x="8222977" y="4084090"/>
                  </a:lnTo>
                  <a:lnTo>
                    <a:pt x="8544941" y="4081653"/>
                  </a:lnTo>
                  <a:lnTo>
                    <a:pt x="8544941" y="832358"/>
                  </a:lnTo>
                  <a:close/>
                </a:path>
                <a:path w="9926320" h="4881880">
                  <a:moveTo>
                    <a:pt x="9190609" y="411099"/>
                  </a:moveTo>
                  <a:lnTo>
                    <a:pt x="703960" y="411099"/>
                  </a:lnTo>
                  <a:lnTo>
                    <a:pt x="703960" y="832358"/>
                  </a:lnTo>
                  <a:lnTo>
                    <a:pt x="8544941" y="832358"/>
                  </a:lnTo>
                  <a:lnTo>
                    <a:pt x="8544941" y="3703447"/>
                  </a:lnTo>
                  <a:lnTo>
                    <a:pt x="8600463" y="3699914"/>
                  </a:lnTo>
                  <a:lnTo>
                    <a:pt x="8746807" y="3692144"/>
                  </a:lnTo>
                  <a:lnTo>
                    <a:pt x="8953634" y="3684373"/>
                  </a:lnTo>
                  <a:lnTo>
                    <a:pt x="9190609" y="3680841"/>
                  </a:lnTo>
                  <a:lnTo>
                    <a:pt x="9190609" y="411099"/>
                  </a:lnTo>
                  <a:close/>
                </a:path>
                <a:path w="9926320" h="4881880">
                  <a:moveTo>
                    <a:pt x="9925812" y="0"/>
                  </a:moveTo>
                  <a:lnTo>
                    <a:pt x="1365758" y="0"/>
                  </a:lnTo>
                  <a:lnTo>
                    <a:pt x="1365758" y="411099"/>
                  </a:lnTo>
                  <a:lnTo>
                    <a:pt x="9190609" y="411099"/>
                  </a:lnTo>
                  <a:lnTo>
                    <a:pt x="9190609" y="3276473"/>
                  </a:lnTo>
                  <a:lnTo>
                    <a:pt x="9420336" y="3268027"/>
                  </a:lnTo>
                  <a:lnTo>
                    <a:pt x="9655827" y="3262221"/>
                  </a:lnTo>
                  <a:lnTo>
                    <a:pt x="9925812" y="3259582"/>
                  </a:lnTo>
                  <a:lnTo>
                    <a:pt x="9925812" y="0"/>
                  </a:lnTo>
                  <a:close/>
                </a:path>
              </a:pathLst>
            </a:custGeom>
            <a:solidFill>
              <a:srgbClr val="FDCA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87957" y="1253490"/>
              <a:ext cx="9926320" cy="4881880"/>
            </a:xfrm>
            <a:custGeom>
              <a:avLst/>
              <a:gdLst/>
              <a:ahLst/>
              <a:cxnLst/>
              <a:rect l="l" t="t" r="r" b="b"/>
              <a:pathLst>
                <a:path w="9926320" h="4881880">
                  <a:moveTo>
                    <a:pt x="0" y="832358"/>
                  </a:moveTo>
                  <a:lnTo>
                    <a:pt x="8544941" y="832358"/>
                  </a:lnTo>
                  <a:lnTo>
                    <a:pt x="8544941" y="4081653"/>
                  </a:lnTo>
                  <a:lnTo>
                    <a:pt x="8479214" y="4081752"/>
                  </a:lnTo>
                  <a:lnTo>
                    <a:pt x="8414161" y="4082048"/>
                  </a:lnTo>
                  <a:lnTo>
                    <a:pt x="8349775" y="4082538"/>
                  </a:lnTo>
                  <a:lnTo>
                    <a:pt x="8286050" y="4083220"/>
                  </a:lnTo>
                  <a:lnTo>
                    <a:pt x="8222977" y="4084090"/>
                  </a:lnTo>
                  <a:lnTo>
                    <a:pt x="8160550" y="4085148"/>
                  </a:lnTo>
                  <a:lnTo>
                    <a:pt x="8098763" y="4086389"/>
                  </a:lnTo>
                  <a:lnTo>
                    <a:pt x="8037607" y="4087811"/>
                  </a:lnTo>
                  <a:lnTo>
                    <a:pt x="7977076" y="4089413"/>
                  </a:lnTo>
                  <a:lnTo>
                    <a:pt x="7917163" y="4091190"/>
                  </a:lnTo>
                  <a:lnTo>
                    <a:pt x="7857861" y="4093141"/>
                  </a:lnTo>
                  <a:lnTo>
                    <a:pt x="7799163" y="4095263"/>
                  </a:lnTo>
                  <a:lnTo>
                    <a:pt x="7741061" y="4097554"/>
                  </a:lnTo>
                  <a:lnTo>
                    <a:pt x="7683550" y="4100010"/>
                  </a:lnTo>
                  <a:lnTo>
                    <a:pt x="7626621" y="4102630"/>
                  </a:lnTo>
                  <a:lnTo>
                    <a:pt x="7570268" y="4105411"/>
                  </a:lnTo>
                  <a:lnTo>
                    <a:pt x="7514484" y="4108350"/>
                  </a:lnTo>
                  <a:lnTo>
                    <a:pt x="7459261" y="4111444"/>
                  </a:lnTo>
                  <a:lnTo>
                    <a:pt x="7404593" y="4114692"/>
                  </a:lnTo>
                  <a:lnTo>
                    <a:pt x="7350473" y="4118090"/>
                  </a:lnTo>
                  <a:lnTo>
                    <a:pt x="7296894" y="4121636"/>
                  </a:lnTo>
                  <a:lnTo>
                    <a:pt x="7243848" y="4125328"/>
                  </a:lnTo>
                  <a:lnTo>
                    <a:pt x="7191329" y="4129162"/>
                  </a:lnTo>
                  <a:lnTo>
                    <a:pt x="7139329" y="4133136"/>
                  </a:lnTo>
                  <a:lnTo>
                    <a:pt x="7087842" y="4137249"/>
                  </a:lnTo>
                  <a:lnTo>
                    <a:pt x="7036860" y="4141496"/>
                  </a:lnTo>
                  <a:lnTo>
                    <a:pt x="6986377" y="4145876"/>
                  </a:lnTo>
                  <a:lnTo>
                    <a:pt x="6936386" y="4150385"/>
                  </a:lnTo>
                  <a:lnTo>
                    <a:pt x="6886879" y="4155023"/>
                  </a:lnTo>
                  <a:lnTo>
                    <a:pt x="6837849" y="4159785"/>
                  </a:lnTo>
                  <a:lnTo>
                    <a:pt x="6789290" y="4164669"/>
                  </a:lnTo>
                  <a:lnTo>
                    <a:pt x="6741194" y="4169673"/>
                  </a:lnTo>
                  <a:lnTo>
                    <a:pt x="6693555" y="4174794"/>
                  </a:lnTo>
                  <a:lnTo>
                    <a:pt x="6646365" y="4180029"/>
                  </a:lnTo>
                  <a:lnTo>
                    <a:pt x="6599617" y="4185377"/>
                  </a:lnTo>
                  <a:lnTo>
                    <a:pt x="6553305" y="4190834"/>
                  </a:lnTo>
                  <a:lnTo>
                    <a:pt x="6507421" y="4196398"/>
                  </a:lnTo>
                  <a:lnTo>
                    <a:pt x="6461958" y="4202066"/>
                  </a:lnTo>
                  <a:lnTo>
                    <a:pt x="6416910" y="4207836"/>
                  </a:lnTo>
                  <a:lnTo>
                    <a:pt x="6372268" y="4213705"/>
                  </a:lnTo>
                  <a:lnTo>
                    <a:pt x="6328027" y="4219670"/>
                  </a:lnTo>
                  <a:lnTo>
                    <a:pt x="6284180" y="4225730"/>
                  </a:lnTo>
                  <a:lnTo>
                    <a:pt x="6240718" y="4231881"/>
                  </a:lnTo>
                  <a:lnTo>
                    <a:pt x="6197636" y="4238121"/>
                  </a:lnTo>
                  <a:lnTo>
                    <a:pt x="6154925" y="4244447"/>
                  </a:lnTo>
                  <a:lnTo>
                    <a:pt x="6112580" y="4250857"/>
                  </a:lnTo>
                  <a:lnTo>
                    <a:pt x="6070593" y="4257348"/>
                  </a:lnTo>
                  <a:lnTo>
                    <a:pt x="6028957" y="4263918"/>
                  </a:lnTo>
                  <a:lnTo>
                    <a:pt x="5987665" y="4270563"/>
                  </a:lnTo>
                  <a:lnTo>
                    <a:pt x="5946710" y="4277283"/>
                  </a:lnTo>
                  <a:lnTo>
                    <a:pt x="5906085" y="4284073"/>
                  </a:lnTo>
                  <a:lnTo>
                    <a:pt x="5865783" y="4290931"/>
                  </a:lnTo>
                  <a:lnTo>
                    <a:pt x="5825797" y="4297855"/>
                  </a:lnTo>
                  <a:lnTo>
                    <a:pt x="5786120" y="4304842"/>
                  </a:lnTo>
                  <a:lnTo>
                    <a:pt x="5746744" y="4311890"/>
                  </a:lnTo>
                  <a:lnTo>
                    <a:pt x="5707664" y="4318996"/>
                  </a:lnTo>
                  <a:lnTo>
                    <a:pt x="5668872" y="4326158"/>
                  </a:lnTo>
                  <a:lnTo>
                    <a:pt x="5630360" y="4333372"/>
                  </a:lnTo>
                  <a:lnTo>
                    <a:pt x="5592122" y="4340637"/>
                  </a:lnTo>
                  <a:lnTo>
                    <a:pt x="5554151" y="4347949"/>
                  </a:lnTo>
                  <a:lnTo>
                    <a:pt x="5516440" y="4355307"/>
                  </a:lnTo>
                  <a:lnTo>
                    <a:pt x="5478981" y="4362707"/>
                  </a:lnTo>
                  <a:lnTo>
                    <a:pt x="5404795" y="4377625"/>
                  </a:lnTo>
                  <a:lnTo>
                    <a:pt x="5331535" y="4392683"/>
                  </a:lnTo>
                  <a:lnTo>
                    <a:pt x="5259145" y="4407861"/>
                  </a:lnTo>
                  <a:lnTo>
                    <a:pt x="5187570" y="4423136"/>
                  </a:lnTo>
                  <a:lnTo>
                    <a:pt x="5116754" y="4438490"/>
                  </a:lnTo>
                  <a:lnTo>
                    <a:pt x="5046639" y="4453902"/>
                  </a:lnTo>
                  <a:lnTo>
                    <a:pt x="4977170" y="4469350"/>
                  </a:lnTo>
                  <a:lnTo>
                    <a:pt x="4908291" y="4484815"/>
                  </a:lnTo>
                  <a:lnTo>
                    <a:pt x="4839946" y="4500276"/>
                  </a:lnTo>
                  <a:lnTo>
                    <a:pt x="4772078" y="4515712"/>
                  </a:lnTo>
                  <a:lnTo>
                    <a:pt x="4704631" y="4531103"/>
                  </a:lnTo>
                  <a:lnTo>
                    <a:pt x="4637549" y="4546428"/>
                  </a:lnTo>
                  <a:lnTo>
                    <a:pt x="4604127" y="4554059"/>
                  </a:lnTo>
                  <a:lnTo>
                    <a:pt x="4537488" y="4569247"/>
                  </a:lnTo>
                  <a:lnTo>
                    <a:pt x="4471073" y="4584318"/>
                  </a:lnTo>
                  <a:lnTo>
                    <a:pt x="4404826" y="4599251"/>
                  </a:lnTo>
                  <a:lnTo>
                    <a:pt x="4338691" y="4614026"/>
                  </a:lnTo>
                  <a:lnTo>
                    <a:pt x="4272613" y="4628622"/>
                  </a:lnTo>
                  <a:lnTo>
                    <a:pt x="4206534" y="4643019"/>
                  </a:lnTo>
                  <a:lnTo>
                    <a:pt x="4140399" y="4657196"/>
                  </a:lnTo>
                  <a:lnTo>
                    <a:pt x="4074152" y="4671133"/>
                  </a:lnTo>
                  <a:lnTo>
                    <a:pt x="4007736" y="4684809"/>
                  </a:lnTo>
                  <a:lnTo>
                    <a:pt x="3941095" y="4698203"/>
                  </a:lnTo>
                  <a:lnTo>
                    <a:pt x="3874174" y="4711295"/>
                  </a:lnTo>
                  <a:lnTo>
                    <a:pt x="3806915" y="4724065"/>
                  </a:lnTo>
                  <a:lnTo>
                    <a:pt x="3739262" y="4736491"/>
                  </a:lnTo>
                  <a:lnTo>
                    <a:pt x="3671160" y="4748554"/>
                  </a:lnTo>
                  <a:lnTo>
                    <a:pt x="3602553" y="4760232"/>
                  </a:lnTo>
                  <a:lnTo>
                    <a:pt x="3533384" y="4771506"/>
                  </a:lnTo>
                  <a:lnTo>
                    <a:pt x="3463596" y="4782355"/>
                  </a:lnTo>
                  <a:lnTo>
                    <a:pt x="3393134" y="4792757"/>
                  </a:lnTo>
                  <a:lnTo>
                    <a:pt x="3321942" y="4802693"/>
                  </a:lnTo>
                  <a:lnTo>
                    <a:pt x="3249964" y="4812142"/>
                  </a:lnTo>
                  <a:lnTo>
                    <a:pt x="3177142" y="4821084"/>
                  </a:lnTo>
                  <a:lnTo>
                    <a:pt x="3103422" y="4829498"/>
                  </a:lnTo>
                  <a:lnTo>
                    <a:pt x="3028746" y="4837362"/>
                  </a:lnTo>
                  <a:lnTo>
                    <a:pt x="2953060" y="4844658"/>
                  </a:lnTo>
                  <a:lnTo>
                    <a:pt x="2914820" y="4848086"/>
                  </a:lnTo>
                  <a:lnTo>
                    <a:pt x="2876306" y="4851364"/>
                  </a:lnTo>
                  <a:lnTo>
                    <a:pt x="2837511" y="4854490"/>
                  </a:lnTo>
                  <a:lnTo>
                    <a:pt x="2798428" y="4857460"/>
                  </a:lnTo>
                  <a:lnTo>
                    <a:pt x="2759050" y="4860273"/>
                  </a:lnTo>
                  <a:lnTo>
                    <a:pt x="2719370" y="4862925"/>
                  </a:lnTo>
                  <a:lnTo>
                    <a:pt x="2679381" y="4865415"/>
                  </a:lnTo>
                  <a:lnTo>
                    <a:pt x="2639077" y="4867739"/>
                  </a:lnTo>
                  <a:lnTo>
                    <a:pt x="2598449" y="4869895"/>
                  </a:lnTo>
                  <a:lnTo>
                    <a:pt x="2557491" y="4871880"/>
                  </a:lnTo>
                  <a:lnTo>
                    <a:pt x="2516196" y="4873693"/>
                  </a:lnTo>
                  <a:lnTo>
                    <a:pt x="2474557" y="4875330"/>
                  </a:lnTo>
                  <a:lnTo>
                    <a:pt x="2432567" y="4876788"/>
                  </a:lnTo>
                  <a:lnTo>
                    <a:pt x="2390218" y="4878066"/>
                  </a:lnTo>
                  <a:lnTo>
                    <a:pt x="2347505" y="4879160"/>
                  </a:lnTo>
                  <a:lnTo>
                    <a:pt x="2304419" y="4880069"/>
                  </a:lnTo>
                  <a:lnTo>
                    <a:pt x="2260954" y="4880789"/>
                  </a:lnTo>
                  <a:lnTo>
                    <a:pt x="2217103" y="4881318"/>
                  </a:lnTo>
                  <a:lnTo>
                    <a:pt x="2172859" y="4881653"/>
                  </a:lnTo>
                  <a:lnTo>
                    <a:pt x="2128214" y="4881792"/>
                  </a:lnTo>
                  <a:lnTo>
                    <a:pt x="2083162" y="4881732"/>
                  </a:lnTo>
                  <a:lnTo>
                    <a:pt x="2037696" y="4881470"/>
                  </a:lnTo>
                  <a:lnTo>
                    <a:pt x="1991808" y="4881005"/>
                  </a:lnTo>
                  <a:lnTo>
                    <a:pt x="1945492" y="4880334"/>
                  </a:lnTo>
                  <a:lnTo>
                    <a:pt x="1898740" y="4879453"/>
                  </a:lnTo>
                  <a:lnTo>
                    <a:pt x="1851547" y="4878360"/>
                  </a:lnTo>
                  <a:lnTo>
                    <a:pt x="1803903" y="4877054"/>
                  </a:lnTo>
                  <a:lnTo>
                    <a:pt x="1755804" y="4875530"/>
                  </a:lnTo>
                  <a:lnTo>
                    <a:pt x="1707240" y="4873788"/>
                  </a:lnTo>
                  <a:lnTo>
                    <a:pt x="1658207" y="4871823"/>
                  </a:lnTo>
                  <a:lnTo>
                    <a:pt x="1608696" y="4869634"/>
                  </a:lnTo>
                  <a:lnTo>
                    <a:pt x="1558700" y="4867218"/>
                  </a:lnTo>
                  <a:lnTo>
                    <a:pt x="1508212" y="4864572"/>
                  </a:lnTo>
                  <a:lnTo>
                    <a:pt x="1457227" y="4861694"/>
                  </a:lnTo>
                  <a:lnTo>
                    <a:pt x="1405735" y="4858581"/>
                  </a:lnTo>
                  <a:lnTo>
                    <a:pt x="1353731" y="4855231"/>
                  </a:lnTo>
                  <a:lnTo>
                    <a:pt x="1301207" y="4851641"/>
                  </a:lnTo>
                  <a:lnTo>
                    <a:pt x="1248157" y="4847809"/>
                  </a:lnTo>
                  <a:lnTo>
                    <a:pt x="1194573" y="4843732"/>
                  </a:lnTo>
                  <a:lnTo>
                    <a:pt x="1140448" y="4839407"/>
                  </a:lnTo>
                  <a:lnTo>
                    <a:pt x="1085775" y="4834831"/>
                  </a:lnTo>
                  <a:lnTo>
                    <a:pt x="1030548" y="4830003"/>
                  </a:lnTo>
                  <a:lnTo>
                    <a:pt x="974758" y="4824920"/>
                  </a:lnTo>
                  <a:lnTo>
                    <a:pt x="918400" y="4819579"/>
                  </a:lnTo>
                  <a:lnTo>
                    <a:pt x="861467" y="4813978"/>
                  </a:lnTo>
                  <a:lnTo>
                    <a:pt x="803950" y="4808113"/>
                  </a:lnTo>
                  <a:lnTo>
                    <a:pt x="745844" y="4801983"/>
                  </a:lnTo>
                  <a:lnTo>
                    <a:pt x="687140" y="4795585"/>
                  </a:lnTo>
                  <a:lnTo>
                    <a:pt x="627833" y="4788916"/>
                  </a:lnTo>
                  <a:lnTo>
                    <a:pt x="567915" y="4781974"/>
                  </a:lnTo>
                  <a:lnTo>
                    <a:pt x="507378" y="4774755"/>
                  </a:lnTo>
                  <a:lnTo>
                    <a:pt x="446217" y="4767259"/>
                  </a:lnTo>
                  <a:lnTo>
                    <a:pt x="384424" y="4759481"/>
                  </a:lnTo>
                  <a:lnTo>
                    <a:pt x="321992" y="4751420"/>
                  </a:lnTo>
                  <a:lnTo>
                    <a:pt x="258913" y="4743073"/>
                  </a:lnTo>
                  <a:lnTo>
                    <a:pt x="195182" y="4734437"/>
                  </a:lnTo>
                  <a:lnTo>
                    <a:pt x="130791" y="4725510"/>
                  </a:lnTo>
                  <a:lnTo>
                    <a:pt x="65732" y="4716289"/>
                  </a:lnTo>
                  <a:lnTo>
                    <a:pt x="0" y="4706772"/>
                  </a:lnTo>
                  <a:lnTo>
                    <a:pt x="0" y="832358"/>
                  </a:lnTo>
                  <a:close/>
                </a:path>
                <a:path w="9926320" h="4881880">
                  <a:moveTo>
                    <a:pt x="703960" y="832358"/>
                  </a:moveTo>
                  <a:lnTo>
                    <a:pt x="703960" y="411099"/>
                  </a:lnTo>
                  <a:lnTo>
                    <a:pt x="9190609" y="411099"/>
                  </a:lnTo>
                  <a:lnTo>
                    <a:pt x="9190609" y="3680841"/>
                  </a:lnTo>
                  <a:lnTo>
                    <a:pt x="8953634" y="3684373"/>
                  </a:lnTo>
                  <a:lnTo>
                    <a:pt x="8746807" y="3692144"/>
                  </a:lnTo>
                  <a:lnTo>
                    <a:pt x="8600463" y="3699914"/>
                  </a:lnTo>
                  <a:lnTo>
                    <a:pt x="8544941" y="3703447"/>
                  </a:lnTo>
                </a:path>
                <a:path w="9926320" h="4881880">
                  <a:moveTo>
                    <a:pt x="1365758" y="411099"/>
                  </a:moveTo>
                  <a:lnTo>
                    <a:pt x="1365758" y="0"/>
                  </a:lnTo>
                  <a:lnTo>
                    <a:pt x="9925812" y="0"/>
                  </a:lnTo>
                  <a:lnTo>
                    <a:pt x="9925812" y="3259582"/>
                  </a:lnTo>
                  <a:lnTo>
                    <a:pt x="9655827" y="3262221"/>
                  </a:lnTo>
                  <a:lnTo>
                    <a:pt x="9420336" y="3268027"/>
                  </a:lnTo>
                  <a:lnTo>
                    <a:pt x="9253781" y="3273833"/>
                  </a:lnTo>
                  <a:lnTo>
                    <a:pt x="9190609" y="3276473"/>
                  </a:lnTo>
                </a:path>
              </a:pathLst>
            </a:custGeom>
            <a:ln w="25908">
              <a:solidFill>
                <a:srgbClr val="FFED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426210" y="2347978"/>
            <a:ext cx="8155940" cy="3197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0000"/>
              </a:lnSpc>
              <a:spcBef>
                <a:spcPts val="100"/>
              </a:spcBef>
            </a:pPr>
            <a:r>
              <a:rPr sz="3200" b="1" spc="5" dirty="0">
                <a:latin typeface="Microsoft JhengHei"/>
                <a:cs typeface="Microsoft JhengHei"/>
              </a:rPr>
              <a:t>不論哪一種科目，課程</a:t>
            </a:r>
            <a:r>
              <a:rPr sz="3200" b="1" spc="-10" dirty="0">
                <a:latin typeface="Microsoft JhengHei"/>
                <a:cs typeface="Microsoft JhengHei"/>
              </a:rPr>
              <a:t>學</a:t>
            </a:r>
            <a:r>
              <a:rPr sz="3200" b="1" spc="5" dirty="0">
                <a:latin typeface="Microsoft JhengHei"/>
                <a:cs typeface="Microsoft JhengHei"/>
              </a:rPr>
              <a:t>習成</a:t>
            </a:r>
            <a:r>
              <a:rPr sz="3200" b="1" spc="-35" dirty="0">
                <a:latin typeface="Microsoft JhengHei"/>
                <a:cs typeface="Microsoft JhengHei"/>
              </a:rPr>
              <a:t>果</a:t>
            </a:r>
            <a:r>
              <a:rPr sz="3200" b="1" spc="5" dirty="0">
                <a:latin typeface="Microsoft JhengHei"/>
                <a:cs typeface="Microsoft JhengHei"/>
              </a:rPr>
              <a:t>呈現</a:t>
            </a:r>
            <a:r>
              <a:rPr sz="3200" b="1" spc="-15" dirty="0">
                <a:latin typeface="Microsoft JhengHei"/>
                <a:cs typeface="Microsoft JhengHei"/>
              </a:rPr>
              <a:t>形</a:t>
            </a:r>
            <a:r>
              <a:rPr sz="3200" b="1" spc="5" dirty="0">
                <a:latin typeface="Microsoft JhengHei"/>
                <a:cs typeface="Microsoft JhengHei"/>
              </a:rPr>
              <a:t>式， </a:t>
            </a:r>
            <a:r>
              <a:rPr sz="3200" b="1" spc="10" dirty="0">
                <a:latin typeface="Microsoft JhengHei"/>
                <a:cs typeface="Microsoft JhengHei"/>
              </a:rPr>
              <a:t> </a:t>
            </a:r>
            <a:r>
              <a:rPr sz="3200" b="1" dirty="0">
                <a:latin typeface="Microsoft JhengHei"/>
                <a:cs typeface="Microsoft JhengHei"/>
              </a:rPr>
              <a:t>都可以</a:t>
            </a:r>
            <a:r>
              <a:rPr sz="3200" b="1" spc="-10" dirty="0">
                <a:latin typeface="Microsoft JhengHei"/>
                <a:cs typeface="Microsoft JhengHei"/>
              </a:rPr>
              <a:t>用</a:t>
            </a:r>
            <a:r>
              <a:rPr sz="3200" b="1" dirty="0">
                <a:solidFill>
                  <a:srgbClr val="FF0000"/>
                </a:solidFill>
                <a:latin typeface="Microsoft JhengHei"/>
                <a:cs typeface="Microsoft JhengHei"/>
              </a:rPr>
              <a:t>作</a:t>
            </a:r>
            <a:r>
              <a:rPr sz="3200" b="1" spc="-15" dirty="0">
                <a:solidFill>
                  <a:srgbClr val="FF0000"/>
                </a:solidFill>
                <a:latin typeface="Microsoft JhengHei"/>
                <a:cs typeface="Microsoft JhengHei"/>
              </a:rPr>
              <a:t>業</a:t>
            </a:r>
            <a:r>
              <a:rPr sz="3200" b="1" dirty="0">
                <a:solidFill>
                  <a:srgbClr val="FF0000"/>
                </a:solidFill>
                <a:latin typeface="Microsoft JhengHei"/>
                <a:cs typeface="Microsoft JhengHei"/>
              </a:rPr>
              <a:t>、作</a:t>
            </a:r>
            <a:r>
              <a:rPr sz="3200" b="1" spc="-15" dirty="0">
                <a:solidFill>
                  <a:srgbClr val="FF0000"/>
                </a:solidFill>
                <a:latin typeface="Microsoft JhengHei"/>
                <a:cs typeface="Microsoft JhengHei"/>
              </a:rPr>
              <a:t>品</a:t>
            </a:r>
            <a:r>
              <a:rPr sz="3200" b="1" dirty="0">
                <a:solidFill>
                  <a:srgbClr val="FF0000"/>
                </a:solidFill>
                <a:latin typeface="Microsoft JhengHei"/>
                <a:cs typeface="Microsoft JhengHei"/>
              </a:rPr>
              <a:t>、成</a:t>
            </a:r>
            <a:r>
              <a:rPr sz="3200" b="1" spc="-15" dirty="0">
                <a:solidFill>
                  <a:srgbClr val="FF0000"/>
                </a:solidFill>
                <a:latin typeface="Microsoft JhengHei"/>
                <a:cs typeface="Microsoft JhengHei"/>
              </a:rPr>
              <a:t>果</a:t>
            </a:r>
            <a:r>
              <a:rPr sz="3200" b="1" dirty="0">
                <a:solidFill>
                  <a:srgbClr val="FF0000"/>
                </a:solidFill>
                <a:latin typeface="Microsoft JhengHei"/>
                <a:cs typeface="Microsoft JhengHei"/>
              </a:rPr>
              <a:t>報告</a:t>
            </a:r>
            <a:r>
              <a:rPr sz="3200" b="1" spc="-15" dirty="0">
                <a:solidFill>
                  <a:srgbClr val="FF0000"/>
                </a:solidFill>
                <a:latin typeface="Microsoft JhengHei"/>
                <a:cs typeface="Microsoft JhengHei"/>
              </a:rPr>
              <a:t>、</a:t>
            </a:r>
            <a:r>
              <a:rPr sz="3200" b="1" dirty="0">
                <a:solidFill>
                  <a:srgbClr val="FF0000"/>
                </a:solidFill>
                <a:latin typeface="Microsoft JhengHei"/>
                <a:cs typeface="Microsoft JhengHei"/>
              </a:rPr>
              <a:t>專題</a:t>
            </a:r>
            <a:r>
              <a:rPr sz="3200" b="1" spc="-15" dirty="0">
                <a:solidFill>
                  <a:srgbClr val="FF0000"/>
                </a:solidFill>
                <a:latin typeface="Microsoft JhengHei"/>
                <a:cs typeface="Microsoft JhengHei"/>
              </a:rPr>
              <a:t>報</a:t>
            </a:r>
            <a:r>
              <a:rPr sz="3200" b="1" dirty="0">
                <a:solidFill>
                  <a:srgbClr val="FF0000"/>
                </a:solidFill>
                <a:latin typeface="Microsoft JhengHei"/>
                <a:cs typeface="Microsoft JhengHei"/>
              </a:rPr>
              <a:t>告、 </a:t>
            </a:r>
            <a:r>
              <a:rPr sz="3200" b="1" spc="5" dirty="0">
                <a:solidFill>
                  <a:srgbClr val="FF0000"/>
                </a:solidFill>
                <a:latin typeface="Microsoft JhengHei"/>
                <a:cs typeface="Microsoft JhengHei"/>
              </a:rPr>
              <a:t>時事心得、文字影音創</a:t>
            </a:r>
            <a:r>
              <a:rPr sz="3200" b="1" spc="-10" dirty="0">
                <a:solidFill>
                  <a:srgbClr val="FF0000"/>
                </a:solidFill>
                <a:latin typeface="Microsoft JhengHei"/>
                <a:cs typeface="Microsoft JhengHei"/>
              </a:rPr>
              <a:t>作</a:t>
            </a:r>
            <a:r>
              <a:rPr sz="3200" b="1" spc="5" dirty="0">
                <a:solidFill>
                  <a:srgbClr val="FF0000"/>
                </a:solidFill>
                <a:latin typeface="Microsoft JhengHei"/>
                <a:cs typeface="Microsoft JhengHei"/>
              </a:rPr>
              <a:t>、圖</a:t>
            </a:r>
            <a:r>
              <a:rPr sz="3200" b="1" spc="-10" dirty="0">
                <a:solidFill>
                  <a:srgbClr val="FF0000"/>
                </a:solidFill>
                <a:latin typeface="Microsoft JhengHei"/>
                <a:cs typeface="Microsoft JhengHei"/>
              </a:rPr>
              <a:t>像</a:t>
            </a:r>
            <a:r>
              <a:rPr sz="3200" b="1" spc="5" dirty="0">
                <a:solidFill>
                  <a:srgbClr val="FF0000"/>
                </a:solidFill>
                <a:latin typeface="Microsoft JhengHei"/>
                <a:cs typeface="Microsoft JhengHei"/>
              </a:rPr>
              <a:t>設計</a:t>
            </a:r>
            <a:r>
              <a:rPr sz="3200" b="1" spc="-10" dirty="0">
                <a:solidFill>
                  <a:srgbClr val="FF0000"/>
                </a:solidFill>
                <a:latin typeface="Microsoft JhengHei"/>
                <a:cs typeface="Microsoft JhengHei"/>
              </a:rPr>
              <a:t>作</a:t>
            </a:r>
            <a:r>
              <a:rPr sz="3200" b="1" spc="-30" dirty="0">
                <a:solidFill>
                  <a:srgbClr val="FF0000"/>
                </a:solidFill>
                <a:latin typeface="Microsoft JhengHei"/>
                <a:cs typeface="Microsoft JhengHei"/>
              </a:rPr>
              <a:t>品</a:t>
            </a:r>
            <a:r>
              <a:rPr sz="3200" b="1" spc="5" dirty="0">
                <a:solidFill>
                  <a:srgbClr val="FF0000"/>
                </a:solidFill>
                <a:latin typeface="Microsoft JhengHei"/>
                <a:cs typeface="Microsoft JhengHei"/>
              </a:rPr>
              <a:t>、 </a:t>
            </a:r>
            <a:r>
              <a:rPr sz="3200" b="1" spc="10" dirty="0">
                <a:solidFill>
                  <a:srgbClr val="FF0000"/>
                </a:solidFill>
                <a:latin typeface="Microsoft JhengHei"/>
                <a:cs typeface="Microsoft JhengHei"/>
              </a:rPr>
              <a:t> </a:t>
            </a:r>
            <a:r>
              <a:rPr sz="3200" b="1" dirty="0">
                <a:solidFill>
                  <a:srgbClr val="FF0000"/>
                </a:solidFill>
                <a:latin typeface="Microsoft JhengHei"/>
                <a:cs typeface="Microsoft JhengHei"/>
              </a:rPr>
              <a:t>小論文</a:t>
            </a:r>
            <a:r>
              <a:rPr sz="3200" b="1" spc="-10" dirty="0">
                <a:solidFill>
                  <a:srgbClr val="FF0000"/>
                </a:solidFill>
                <a:latin typeface="Microsoft JhengHei"/>
                <a:cs typeface="Microsoft JhengHei"/>
              </a:rPr>
              <a:t>、</a:t>
            </a:r>
            <a:r>
              <a:rPr sz="3200" b="1" dirty="0">
                <a:solidFill>
                  <a:srgbClr val="FF0000"/>
                </a:solidFill>
                <a:latin typeface="Microsoft JhengHei"/>
                <a:cs typeface="Microsoft JhengHei"/>
              </a:rPr>
              <a:t>文</a:t>
            </a:r>
            <a:r>
              <a:rPr sz="3200" b="1" spc="-15" dirty="0">
                <a:solidFill>
                  <a:srgbClr val="FF0000"/>
                </a:solidFill>
                <a:latin typeface="Microsoft JhengHei"/>
                <a:cs typeface="Microsoft JhengHei"/>
              </a:rPr>
              <a:t>學</a:t>
            </a:r>
            <a:r>
              <a:rPr sz="3200" b="1" dirty="0">
                <a:solidFill>
                  <a:srgbClr val="FF0000"/>
                </a:solidFill>
                <a:latin typeface="Microsoft JhengHei"/>
                <a:cs typeface="Microsoft JhengHei"/>
              </a:rPr>
              <a:t>評論</a:t>
            </a:r>
            <a:r>
              <a:rPr sz="3200" b="1" spc="-15" dirty="0">
                <a:solidFill>
                  <a:srgbClr val="FF0000"/>
                </a:solidFill>
                <a:latin typeface="Microsoft JhengHei"/>
                <a:cs typeface="Microsoft JhengHei"/>
              </a:rPr>
              <a:t>、</a:t>
            </a:r>
            <a:r>
              <a:rPr sz="3200" b="1" dirty="0">
                <a:solidFill>
                  <a:srgbClr val="FF0000"/>
                </a:solidFill>
                <a:latin typeface="Microsoft JhengHei"/>
                <a:cs typeface="Microsoft JhengHei"/>
              </a:rPr>
              <a:t>活動</a:t>
            </a:r>
            <a:r>
              <a:rPr sz="3200" b="1" spc="-15" dirty="0">
                <a:solidFill>
                  <a:srgbClr val="FF0000"/>
                </a:solidFill>
                <a:latin typeface="Microsoft JhengHei"/>
                <a:cs typeface="Microsoft JhengHei"/>
              </a:rPr>
              <a:t>企</a:t>
            </a:r>
            <a:r>
              <a:rPr sz="3200" b="1" dirty="0">
                <a:solidFill>
                  <a:srgbClr val="FF0000"/>
                </a:solidFill>
                <a:latin typeface="Microsoft JhengHei"/>
                <a:cs typeface="Microsoft JhengHei"/>
              </a:rPr>
              <a:t>劃書</a:t>
            </a:r>
            <a:r>
              <a:rPr sz="3200" b="1" spc="-10" dirty="0">
                <a:solidFill>
                  <a:srgbClr val="FF0000"/>
                </a:solidFill>
                <a:latin typeface="Microsoft JhengHei"/>
                <a:cs typeface="Microsoft JhengHei"/>
              </a:rPr>
              <a:t>、</a:t>
            </a:r>
            <a:r>
              <a:rPr sz="3200" b="1" dirty="0">
                <a:solidFill>
                  <a:srgbClr val="FF0000"/>
                </a:solidFill>
                <a:latin typeface="Microsoft JhengHei"/>
                <a:cs typeface="Microsoft JhengHei"/>
              </a:rPr>
              <a:t>展演</a:t>
            </a:r>
            <a:r>
              <a:rPr sz="3200" b="1" spc="-15" dirty="0">
                <a:solidFill>
                  <a:srgbClr val="FF0000"/>
                </a:solidFill>
                <a:latin typeface="Microsoft JhengHei"/>
                <a:cs typeface="Microsoft JhengHei"/>
              </a:rPr>
              <a:t>紀</a:t>
            </a:r>
            <a:r>
              <a:rPr sz="3200" b="1" dirty="0">
                <a:solidFill>
                  <a:srgbClr val="FF0000"/>
                </a:solidFill>
                <a:latin typeface="Microsoft JhengHei"/>
                <a:cs typeface="Microsoft JhengHei"/>
              </a:rPr>
              <a:t>錄、 </a:t>
            </a:r>
            <a:r>
              <a:rPr sz="3200" b="1" spc="5" dirty="0">
                <a:solidFill>
                  <a:srgbClr val="FF0000"/>
                </a:solidFill>
                <a:latin typeface="Microsoft JhengHei"/>
                <a:cs typeface="Microsoft JhengHei"/>
              </a:rPr>
              <a:t>實習心</a:t>
            </a:r>
            <a:r>
              <a:rPr sz="3200" b="1" spc="-5" dirty="0">
                <a:solidFill>
                  <a:srgbClr val="FF0000"/>
                </a:solidFill>
                <a:latin typeface="Microsoft JhengHei"/>
                <a:cs typeface="Microsoft JhengHei"/>
              </a:rPr>
              <a:t>得</a:t>
            </a:r>
            <a:r>
              <a:rPr sz="3200" b="1" dirty="0">
                <a:latin typeface="Microsoft JhengHei"/>
                <a:cs typeface="Microsoft JhengHei"/>
              </a:rPr>
              <a:t>等多元形式呈現</a:t>
            </a:r>
            <a:endParaRPr sz="3200">
              <a:latin typeface="Microsoft JhengHei"/>
              <a:cs typeface="Microsoft JhengHe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345">
        <p:cut/>
      </p:transition>
    </mc:Choice>
    <mc:Fallback xmlns="">
      <p:transition spd="slow" advTm="23345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4904" y="0"/>
            <a:ext cx="142240" cy="962025"/>
          </a:xfrm>
          <a:custGeom>
            <a:avLst/>
            <a:gdLst/>
            <a:ahLst/>
            <a:cxnLst/>
            <a:rect l="l" t="t" r="r" b="b"/>
            <a:pathLst>
              <a:path w="142240" h="962025">
                <a:moveTo>
                  <a:pt x="60960" y="0"/>
                </a:moveTo>
                <a:lnTo>
                  <a:pt x="0" y="0"/>
                </a:lnTo>
                <a:lnTo>
                  <a:pt x="0" y="961644"/>
                </a:lnTo>
                <a:lnTo>
                  <a:pt x="60960" y="961644"/>
                </a:lnTo>
                <a:lnTo>
                  <a:pt x="60960" y="0"/>
                </a:lnTo>
                <a:close/>
              </a:path>
              <a:path w="142240" h="962025">
                <a:moveTo>
                  <a:pt x="141732" y="0"/>
                </a:moveTo>
                <a:lnTo>
                  <a:pt x="80772" y="0"/>
                </a:lnTo>
                <a:lnTo>
                  <a:pt x="80772" y="961644"/>
                </a:lnTo>
                <a:lnTo>
                  <a:pt x="141732" y="961644"/>
                </a:lnTo>
                <a:lnTo>
                  <a:pt x="141732" y="0"/>
                </a:lnTo>
                <a:close/>
              </a:path>
            </a:pathLst>
          </a:custGeom>
          <a:solidFill>
            <a:srgbClr val="94BB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4944" y="908303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5">
                <a:moveTo>
                  <a:pt x="0" y="0"/>
                </a:moveTo>
                <a:lnTo>
                  <a:pt x="468045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605641" y="186689"/>
            <a:ext cx="2635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Arial Black"/>
                <a:cs typeface="Arial Black"/>
              </a:rPr>
              <a:t>14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74293" y="201295"/>
            <a:ext cx="40951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00"/>
                </a:solidFill>
                <a:latin typeface="Microsoft YaHei"/>
                <a:cs typeface="Microsoft YaHei"/>
              </a:rPr>
              <a:t>課程學習成果</a:t>
            </a:r>
            <a:r>
              <a:rPr dirty="0">
                <a:solidFill>
                  <a:srgbClr val="1A7AAD"/>
                </a:solidFill>
                <a:latin typeface="Microsoft YaHei"/>
                <a:cs typeface="Microsoft YaHei"/>
              </a:rPr>
              <a:t>呈現形式</a:t>
            </a: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4004" y="3515867"/>
            <a:ext cx="10607040" cy="1208532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821537" y="2902711"/>
            <a:ext cx="10909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Microsoft YaHei"/>
                <a:cs typeface="Microsoft YaHei"/>
              </a:rPr>
              <a:t>考試卷</a:t>
            </a:r>
            <a:endParaRPr sz="2800">
              <a:latin typeface="Microsoft YaHei"/>
              <a:cs typeface="Microsoft YaHe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24226" y="2882645"/>
            <a:ext cx="7359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Microsoft YaHei"/>
                <a:cs typeface="Microsoft YaHei"/>
              </a:rPr>
              <a:t>講義</a:t>
            </a:r>
            <a:endParaRPr sz="2800">
              <a:latin typeface="Microsoft YaHei"/>
              <a:cs typeface="Microsoft YaHe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87246" y="4504776"/>
            <a:ext cx="9074785" cy="1560195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2800" spc="-10" dirty="0">
                <a:latin typeface="Microsoft YaHei"/>
                <a:cs typeface="Microsoft YaHei"/>
              </a:rPr>
              <a:t>習作</a:t>
            </a:r>
            <a:endParaRPr sz="2800">
              <a:latin typeface="Microsoft YaHei"/>
              <a:cs typeface="Microsoft YaHei"/>
            </a:endParaRPr>
          </a:p>
          <a:p>
            <a:pPr marL="1592580">
              <a:lnSpc>
                <a:spcPct val="100000"/>
              </a:lnSpc>
              <a:spcBef>
                <a:spcPts val="735"/>
              </a:spcBef>
            </a:pPr>
            <a:r>
              <a:rPr sz="2800" spc="-10" dirty="0">
                <a:latin typeface="Microsoft YaHei"/>
                <a:cs typeface="Microsoft YaHei"/>
              </a:rPr>
              <a:t>學習單、報告簡報</a:t>
            </a:r>
            <a:endParaRPr sz="2800">
              <a:latin typeface="Microsoft YaHei"/>
              <a:cs typeface="Microsoft YaHei"/>
            </a:endParaRPr>
          </a:p>
          <a:p>
            <a:pPr marL="5423535">
              <a:lnSpc>
                <a:spcPct val="100000"/>
              </a:lnSpc>
              <a:spcBef>
                <a:spcPts val="775"/>
              </a:spcBef>
            </a:pPr>
            <a:r>
              <a:rPr sz="2600" b="1" dirty="0">
                <a:latin typeface="Microsoft YaHei"/>
                <a:cs typeface="Microsoft YaHei"/>
              </a:rPr>
              <a:t>有特色的作業或成果報告</a:t>
            </a:r>
            <a:endParaRPr sz="2600">
              <a:latin typeface="Microsoft YaHei"/>
              <a:cs typeface="Microsoft YaHe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36007" y="1054201"/>
            <a:ext cx="5879465" cy="1177925"/>
          </a:xfrm>
          <a:prstGeom prst="rect">
            <a:avLst/>
          </a:prstGeom>
        </p:spPr>
        <p:txBody>
          <a:bodyPr vert="horz" wrap="square" lIns="0" tIns="172085" rIns="0" bIns="0" rtlCol="0">
            <a:spAutoFit/>
          </a:bodyPr>
          <a:lstStyle/>
          <a:p>
            <a:pPr marL="1564640">
              <a:lnSpc>
                <a:spcPct val="100000"/>
              </a:lnSpc>
              <a:spcBef>
                <a:spcPts val="1355"/>
              </a:spcBef>
            </a:pPr>
            <a:r>
              <a:rPr sz="2600" b="1" spc="5" dirty="0">
                <a:latin typeface="Microsoft YaHei"/>
                <a:cs typeface="Microsoft YaHei"/>
              </a:rPr>
              <a:t>學期綜整學習成果、專</a:t>
            </a:r>
            <a:r>
              <a:rPr sz="2600" b="1" spc="-10" dirty="0">
                <a:latin typeface="Microsoft YaHei"/>
                <a:cs typeface="Microsoft YaHei"/>
              </a:rPr>
              <a:t>題</a:t>
            </a:r>
            <a:r>
              <a:rPr sz="2600" b="1" spc="5" dirty="0">
                <a:latin typeface="Microsoft YaHei"/>
                <a:cs typeface="Microsoft YaHei"/>
              </a:rPr>
              <a:t>報告</a:t>
            </a:r>
            <a:endParaRPr sz="2600">
              <a:latin typeface="Microsoft YaHei"/>
              <a:cs typeface="Microsoft YaHei"/>
            </a:endParaRPr>
          </a:p>
          <a:p>
            <a:pPr marL="12700">
              <a:lnSpc>
                <a:spcPct val="100000"/>
              </a:lnSpc>
              <a:spcBef>
                <a:spcPts val="1340"/>
              </a:spcBef>
            </a:pPr>
            <a:r>
              <a:rPr sz="2800" spc="-5" dirty="0">
                <a:latin typeface="Microsoft YaHei"/>
                <a:cs typeface="Microsoft YaHei"/>
              </a:rPr>
              <a:t>上課筆記</a:t>
            </a:r>
            <a:endParaRPr sz="2800">
              <a:latin typeface="Microsoft YaHei"/>
              <a:cs typeface="Microsoft YaHe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585717" y="2719197"/>
            <a:ext cx="28663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Microsoft YaHei"/>
                <a:cs typeface="Microsoft YaHei"/>
              </a:rPr>
              <a:t>圖片、照片、影片</a:t>
            </a:r>
            <a:endParaRPr sz="2800">
              <a:latin typeface="Microsoft YaHei"/>
              <a:cs typeface="Microsoft YaHe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809993" y="5162550"/>
            <a:ext cx="3994785" cy="378460"/>
          </a:xfrm>
          <a:custGeom>
            <a:avLst/>
            <a:gdLst/>
            <a:ahLst/>
            <a:cxnLst/>
            <a:rect l="l" t="t" r="r" b="b"/>
            <a:pathLst>
              <a:path w="3994784" h="378460">
                <a:moveTo>
                  <a:pt x="3994404" y="0"/>
                </a:moveTo>
                <a:lnTo>
                  <a:pt x="3991929" y="73568"/>
                </a:lnTo>
                <a:lnTo>
                  <a:pt x="3985180" y="133635"/>
                </a:lnTo>
                <a:lnTo>
                  <a:pt x="3975169" y="174128"/>
                </a:lnTo>
                <a:lnTo>
                  <a:pt x="3962907" y="188975"/>
                </a:lnTo>
                <a:lnTo>
                  <a:pt x="2026792" y="188975"/>
                </a:lnTo>
                <a:lnTo>
                  <a:pt x="2014531" y="203823"/>
                </a:lnTo>
                <a:lnTo>
                  <a:pt x="2004520" y="244316"/>
                </a:lnTo>
                <a:lnTo>
                  <a:pt x="1997771" y="304383"/>
                </a:lnTo>
                <a:lnTo>
                  <a:pt x="1995297" y="377952"/>
                </a:lnTo>
                <a:lnTo>
                  <a:pt x="1992822" y="304383"/>
                </a:lnTo>
                <a:lnTo>
                  <a:pt x="1986073" y="244316"/>
                </a:lnTo>
                <a:lnTo>
                  <a:pt x="1976062" y="203823"/>
                </a:lnTo>
                <a:lnTo>
                  <a:pt x="1963801" y="188975"/>
                </a:lnTo>
                <a:lnTo>
                  <a:pt x="31496" y="188975"/>
                </a:lnTo>
                <a:lnTo>
                  <a:pt x="19234" y="174128"/>
                </a:lnTo>
                <a:lnTo>
                  <a:pt x="9223" y="133635"/>
                </a:lnTo>
                <a:lnTo>
                  <a:pt x="2474" y="73568"/>
                </a:lnTo>
                <a:lnTo>
                  <a:pt x="0" y="0"/>
                </a:lnTo>
              </a:path>
            </a:pathLst>
          </a:custGeom>
          <a:ln w="25907">
            <a:solidFill>
              <a:srgbClr val="BE2F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2788920" y="3183635"/>
            <a:ext cx="4288790" cy="1873250"/>
            <a:chOff x="2788920" y="3183635"/>
            <a:chExt cx="4288790" cy="1873250"/>
          </a:xfrm>
        </p:grpSpPr>
        <p:sp>
          <p:nvSpPr>
            <p:cNvPr id="16" name="object 16"/>
            <p:cNvSpPr/>
            <p:nvPr/>
          </p:nvSpPr>
          <p:spPr>
            <a:xfrm>
              <a:off x="3552444" y="3189731"/>
              <a:ext cx="3116580" cy="425450"/>
            </a:xfrm>
            <a:custGeom>
              <a:avLst/>
              <a:gdLst/>
              <a:ahLst/>
              <a:cxnLst/>
              <a:rect l="l" t="t" r="r" b="b"/>
              <a:pathLst>
                <a:path w="3116579" h="425450">
                  <a:moveTo>
                    <a:pt x="0" y="425195"/>
                  </a:moveTo>
                  <a:lnTo>
                    <a:pt x="1807" y="357975"/>
                  </a:lnTo>
                  <a:lnTo>
                    <a:pt x="6839" y="299612"/>
                  </a:lnTo>
                  <a:lnTo>
                    <a:pt x="14511" y="253599"/>
                  </a:lnTo>
                  <a:lnTo>
                    <a:pt x="35432" y="212597"/>
                  </a:lnTo>
                  <a:lnTo>
                    <a:pt x="1433702" y="212597"/>
                  </a:lnTo>
                  <a:lnTo>
                    <a:pt x="1444947" y="201765"/>
                  </a:lnTo>
                  <a:lnTo>
                    <a:pt x="1454679" y="171596"/>
                  </a:lnTo>
                  <a:lnTo>
                    <a:pt x="1462332" y="125583"/>
                  </a:lnTo>
                  <a:lnTo>
                    <a:pt x="1467340" y="67220"/>
                  </a:lnTo>
                  <a:lnTo>
                    <a:pt x="1469135" y="0"/>
                  </a:lnTo>
                  <a:lnTo>
                    <a:pt x="1470943" y="67220"/>
                  </a:lnTo>
                  <a:lnTo>
                    <a:pt x="1475975" y="125583"/>
                  </a:lnTo>
                  <a:lnTo>
                    <a:pt x="1483647" y="171596"/>
                  </a:lnTo>
                  <a:lnTo>
                    <a:pt x="1493373" y="201765"/>
                  </a:lnTo>
                  <a:lnTo>
                    <a:pt x="1504568" y="212597"/>
                  </a:lnTo>
                  <a:lnTo>
                    <a:pt x="3081147" y="212597"/>
                  </a:lnTo>
                  <a:lnTo>
                    <a:pt x="3092342" y="223430"/>
                  </a:lnTo>
                  <a:lnTo>
                    <a:pt x="3102068" y="253599"/>
                  </a:lnTo>
                  <a:lnTo>
                    <a:pt x="3109740" y="299612"/>
                  </a:lnTo>
                  <a:lnTo>
                    <a:pt x="3114772" y="357975"/>
                  </a:lnTo>
                  <a:lnTo>
                    <a:pt x="3116579" y="425195"/>
                  </a:lnTo>
                </a:path>
              </a:pathLst>
            </a:custGeom>
            <a:ln w="12192">
              <a:solidFill>
                <a:srgbClr val="BE2F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798826" y="4627625"/>
              <a:ext cx="4269105" cy="419100"/>
            </a:xfrm>
            <a:custGeom>
              <a:avLst/>
              <a:gdLst/>
              <a:ahLst/>
              <a:cxnLst/>
              <a:rect l="l" t="t" r="r" b="b"/>
              <a:pathLst>
                <a:path w="4269105" h="419100">
                  <a:moveTo>
                    <a:pt x="4268724" y="0"/>
                  </a:moveTo>
                  <a:lnTo>
                    <a:pt x="4266944" y="66220"/>
                  </a:lnTo>
                  <a:lnTo>
                    <a:pt x="4261989" y="123742"/>
                  </a:lnTo>
                  <a:lnTo>
                    <a:pt x="4254431" y="169109"/>
                  </a:lnTo>
                  <a:lnTo>
                    <a:pt x="4233799" y="209550"/>
                  </a:lnTo>
                  <a:lnTo>
                    <a:pt x="1838833" y="209550"/>
                  </a:lnTo>
                  <a:lnTo>
                    <a:pt x="1827788" y="220236"/>
                  </a:lnTo>
                  <a:lnTo>
                    <a:pt x="1818200" y="249990"/>
                  </a:lnTo>
                  <a:lnTo>
                    <a:pt x="1810642" y="295357"/>
                  </a:lnTo>
                  <a:lnTo>
                    <a:pt x="1805687" y="352879"/>
                  </a:lnTo>
                  <a:lnTo>
                    <a:pt x="1803908" y="419100"/>
                  </a:lnTo>
                  <a:lnTo>
                    <a:pt x="1802128" y="352879"/>
                  </a:lnTo>
                  <a:lnTo>
                    <a:pt x="1797173" y="295357"/>
                  </a:lnTo>
                  <a:lnTo>
                    <a:pt x="1789615" y="249990"/>
                  </a:lnTo>
                  <a:lnTo>
                    <a:pt x="1780027" y="220236"/>
                  </a:lnTo>
                  <a:lnTo>
                    <a:pt x="1768983" y="209550"/>
                  </a:lnTo>
                  <a:lnTo>
                    <a:pt x="34925" y="209550"/>
                  </a:lnTo>
                  <a:lnTo>
                    <a:pt x="23880" y="198863"/>
                  </a:lnTo>
                  <a:lnTo>
                    <a:pt x="14292" y="169109"/>
                  </a:lnTo>
                  <a:lnTo>
                    <a:pt x="6734" y="123742"/>
                  </a:lnTo>
                  <a:lnTo>
                    <a:pt x="1779" y="66220"/>
                  </a:lnTo>
                  <a:lnTo>
                    <a:pt x="0" y="0"/>
                  </a:lnTo>
                </a:path>
              </a:pathLst>
            </a:custGeom>
            <a:ln w="19812">
              <a:solidFill>
                <a:srgbClr val="BE2F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4533138" y="2254757"/>
            <a:ext cx="2743200" cy="411480"/>
          </a:xfrm>
          <a:custGeom>
            <a:avLst/>
            <a:gdLst/>
            <a:ahLst/>
            <a:cxnLst/>
            <a:rect l="l" t="t" r="r" b="b"/>
            <a:pathLst>
              <a:path w="2743200" h="411480">
                <a:moveTo>
                  <a:pt x="0" y="411479"/>
                </a:moveTo>
                <a:lnTo>
                  <a:pt x="2696" y="331380"/>
                </a:lnTo>
                <a:lnTo>
                  <a:pt x="10048" y="265985"/>
                </a:lnTo>
                <a:lnTo>
                  <a:pt x="20949" y="221902"/>
                </a:lnTo>
                <a:lnTo>
                  <a:pt x="34289" y="205739"/>
                </a:lnTo>
                <a:lnTo>
                  <a:pt x="1304544" y="205739"/>
                </a:lnTo>
                <a:lnTo>
                  <a:pt x="1317884" y="189577"/>
                </a:lnTo>
                <a:lnTo>
                  <a:pt x="1328785" y="145494"/>
                </a:lnTo>
                <a:lnTo>
                  <a:pt x="1336137" y="80099"/>
                </a:lnTo>
                <a:lnTo>
                  <a:pt x="1338834" y="0"/>
                </a:lnTo>
                <a:lnTo>
                  <a:pt x="1341530" y="80099"/>
                </a:lnTo>
                <a:lnTo>
                  <a:pt x="1348882" y="145494"/>
                </a:lnTo>
                <a:lnTo>
                  <a:pt x="1359783" y="189577"/>
                </a:lnTo>
                <a:lnTo>
                  <a:pt x="1373124" y="205739"/>
                </a:lnTo>
                <a:lnTo>
                  <a:pt x="2708910" y="205739"/>
                </a:lnTo>
                <a:lnTo>
                  <a:pt x="2722250" y="221902"/>
                </a:lnTo>
                <a:lnTo>
                  <a:pt x="2733151" y="265985"/>
                </a:lnTo>
                <a:lnTo>
                  <a:pt x="2740503" y="331380"/>
                </a:lnTo>
                <a:lnTo>
                  <a:pt x="2743200" y="411479"/>
                </a:lnTo>
              </a:path>
            </a:pathLst>
          </a:custGeom>
          <a:ln w="19811">
            <a:solidFill>
              <a:srgbClr val="BE2F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809993" y="1683257"/>
            <a:ext cx="4061460" cy="379730"/>
          </a:xfrm>
          <a:custGeom>
            <a:avLst/>
            <a:gdLst/>
            <a:ahLst/>
            <a:cxnLst/>
            <a:rect l="l" t="t" r="r" b="b"/>
            <a:pathLst>
              <a:path w="4061459" h="379730">
                <a:moveTo>
                  <a:pt x="0" y="379475"/>
                </a:moveTo>
                <a:lnTo>
                  <a:pt x="2476" y="305627"/>
                </a:lnTo>
                <a:lnTo>
                  <a:pt x="9239" y="245316"/>
                </a:lnTo>
                <a:lnTo>
                  <a:pt x="19288" y="204650"/>
                </a:lnTo>
                <a:lnTo>
                  <a:pt x="31623" y="189737"/>
                </a:lnTo>
                <a:lnTo>
                  <a:pt x="2031491" y="189737"/>
                </a:lnTo>
                <a:lnTo>
                  <a:pt x="2043773" y="174825"/>
                </a:lnTo>
                <a:lnTo>
                  <a:pt x="2053828" y="134159"/>
                </a:lnTo>
                <a:lnTo>
                  <a:pt x="2060620" y="73848"/>
                </a:lnTo>
                <a:lnTo>
                  <a:pt x="2063114" y="0"/>
                </a:lnTo>
                <a:lnTo>
                  <a:pt x="2065591" y="73848"/>
                </a:lnTo>
                <a:lnTo>
                  <a:pt x="2072354" y="134159"/>
                </a:lnTo>
                <a:lnTo>
                  <a:pt x="2082403" y="174825"/>
                </a:lnTo>
                <a:lnTo>
                  <a:pt x="2094737" y="189737"/>
                </a:lnTo>
                <a:lnTo>
                  <a:pt x="4029836" y="189737"/>
                </a:lnTo>
                <a:lnTo>
                  <a:pt x="4042171" y="204650"/>
                </a:lnTo>
                <a:lnTo>
                  <a:pt x="4052220" y="245316"/>
                </a:lnTo>
                <a:lnTo>
                  <a:pt x="4058983" y="305627"/>
                </a:lnTo>
                <a:lnTo>
                  <a:pt x="4061459" y="379475"/>
                </a:lnTo>
              </a:path>
            </a:pathLst>
          </a:custGeom>
          <a:ln w="28956">
            <a:solidFill>
              <a:srgbClr val="BE2F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356350" y="3998467"/>
            <a:ext cx="18497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C00000"/>
                </a:solidFill>
                <a:latin typeface="Microsoft YaHei"/>
                <a:cs typeface="Microsoft YaHei"/>
              </a:rPr>
              <a:t>展現學習的特色亮點</a:t>
            </a:r>
            <a:endParaRPr sz="1600">
              <a:latin typeface="Microsoft YaHei"/>
              <a:cs typeface="Microsoft YaHe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46">
        <p:cut/>
      </p:transition>
    </mc:Choice>
    <mc:Fallback xmlns="">
      <p:transition spd="slow" advTm="14946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4904" y="0"/>
            <a:ext cx="142240" cy="962025"/>
          </a:xfrm>
          <a:custGeom>
            <a:avLst/>
            <a:gdLst/>
            <a:ahLst/>
            <a:cxnLst/>
            <a:rect l="l" t="t" r="r" b="b"/>
            <a:pathLst>
              <a:path w="142240" h="962025">
                <a:moveTo>
                  <a:pt x="60960" y="0"/>
                </a:moveTo>
                <a:lnTo>
                  <a:pt x="0" y="0"/>
                </a:lnTo>
                <a:lnTo>
                  <a:pt x="0" y="961644"/>
                </a:lnTo>
                <a:lnTo>
                  <a:pt x="60960" y="961644"/>
                </a:lnTo>
                <a:lnTo>
                  <a:pt x="60960" y="0"/>
                </a:lnTo>
                <a:close/>
              </a:path>
              <a:path w="142240" h="962025">
                <a:moveTo>
                  <a:pt x="141732" y="0"/>
                </a:moveTo>
                <a:lnTo>
                  <a:pt x="80772" y="0"/>
                </a:lnTo>
                <a:lnTo>
                  <a:pt x="80772" y="961644"/>
                </a:lnTo>
                <a:lnTo>
                  <a:pt x="141732" y="961644"/>
                </a:lnTo>
                <a:lnTo>
                  <a:pt x="141732" y="0"/>
                </a:lnTo>
                <a:close/>
              </a:path>
            </a:pathLst>
          </a:custGeom>
          <a:solidFill>
            <a:srgbClr val="94BB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736324" y="6617207"/>
            <a:ext cx="140335" cy="241300"/>
          </a:xfrm>
          <a:custGeom>
            <a:avLst/>
            <a:gdLst/>
            <a:ahLst/>
            <a:cxnLst/>
            <a:rect l="l" t="t" r="r" b="b"/>
            <a:pathLst>
              <a:path w="140334" h="241300">
                <a:moveTo>
                  <a:pt x="60960" y="0"/>
                </a:moveTo>
                <a:lnTo>
                  <a:pt x="0" y="0"/>
                </a:lnTo>
                <a:lnTo>
                  <a:pt x="0" y="240792"/>
                </a:lnTo>
                <a:lnTo>
                  <a:pt x="60960" y="240792"/>
                </a:lnTo>
                <a:lnTo>
                  <a:pt x="60960" y="0"/>
                </a:lnTo>
                <a:close/>
              </a:path>
              <a:path w="140334" h="241300">
                <a:moveTo>
                  <a:pt x="140208" y="0"/>
                </a:moveTo>
                <a:lnTo>
                  <a:pt x="79248" y="0"/>
                </a:lnTo>
                <a:lnTo>
                  <a:pt x="79248" y="240792"/>
                </a:lnTo>
                <a:lnTo>
                  <a:pt x="140208" y="240792"/>
                </a:lnTo>
                <a:lnTo>
                  <a:pt x="140208" y="0"/>
                </a:lnTo>
                <a:close/>
              </a:path>
            </a:pathLst>
          </a:custGeom>
          <a:solidFill>
            <a:srgbClr val="94BB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4944" y="908303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5">
                <a:moveTo>
                  <a:pt x="0" y="0"/>
                </a:moveTo>
                <a:lnTo>
                  <a:pt x="468045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605641" y="186689"/>
            <a:ext cx="2635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Arial Black"/>
                <a:cs typeface="Arial Black"/>
              </a:rPr>
              <a:t>15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74293" y="201295"/>
            <a:ext cx="61271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00"/>
                </a:solidFill>
                <a:latin typeface="Microsoft YaHei"/>
                <a:cs typeface="Microsoft YaHei"/>
              </a:rPr>
              <a:t>課程學習成果與多元表</a:t>
            </a:r>
            <a:r>
              <a:rPr spc="-10" dirty="0">
                <a:solidFill>
                  <a:srgbClr val="000000"/>
                </a:solidFill>
                <a:latin typeface="Microsoft YaHei"/>
                <a:cs typeface="Microsoft YaHei"/>
              </a:rPr>
              <a:t>現</a:t>
            </a:r>
            <a:r>
              <a:rPr dirty="0">
                <a:solidFill>
                  <a:srgbClr val="1A7AAD"/>
                </a:solidFill>
                <a:latin typeface="Microsoft YaHei"/>
                <a:cs typeface="Microsoft YaHei"/>
              </a:rPr>
              <a:t>完整</a:t>
            </a:r>
            <a:r>
              <a:rPr spc="-15" dirty="0">
                <a:solidFill>
                  <a:srgbClr val="1A7AAD"/>
                </a:solidFill>
                <a:latin typeface="Microsoft YaHei"/>
                <a:cs typeface="Microsoft YaHei"/>
              </a:rPr>
              <a:t>流</a:t>
            </a:r>
            <a:r>
              <a:rPr dirty="0">
                <a:solidFill>
                  <a:srgbClr val="1A7AAD"/>
                </a:solidFill>
                <a:latin typeface="Microsoft YaHei"/>
                <a:cs typeface="Microsoft YaHei"/>
              </a:rPr>
              <a:t>程</a:t>
            </a:r>
          </a:p>
        </p:txBody>
      </p:sp>
      <p:sp>
        <p:nvSpPr>
          <p:cNvPr id="8" name="object 8"/>
          <p:cNvSpPr/>
          <p:nvPr/>
        </p:nvSpPr>
        <p:spPr>
          <a:xfrm>
            <a:off x="2214372" y="1798320"/>
            <a:ext cx="1390015" cy="1249680"/>
          </a:xfrm>
          <a:custGeom>
            <a:avLst/>
            <a:gdLst/>
            <a:ahLst/>
            <a:cxnLst/>
            <a:rect l="l" t="t" r="r" b="b"/>
            <a:pathLst>
              <a:path w="1390014" h="1249680">
                <a:moveTo>
                  <a:pt x="765047" y="0"/>
                </a:moveTo>
                <a:lnTo>
                  <a:pt x="0" y="0"/>
                </a:lnTo>
                <a:lnTo>
                  <a:pt x="0" y="1249679"/>
                </a:lnTo>
                <a:lnTo>
                  <a:pt x="765047" y="1249679"/>
                </a:lnTo>
                <a:lnTo>
                  <a:pt x="1389888" y="624839"/>
                </a:lnTo>
                <a:lnTo>
                  <a:pt x="765047" y="0"/>
                </a:lnTo>
                <a:close/>
              </a:path>
            </a:pathLst>
          </a:custGeom>
          <a:solidFill>
            <a:srgbClr val="BE34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434589" y="2225421"/>
            <a:ext cx="6356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Microsoft YaHei"/>
                <a:cs typeface="Microsoft YaHei"/>
              </a:rPr>
              <a:t>整理</a:t>
            </a:r>
            <a:endParaRPr sz="2400">
              <a:latin typeface="Microsoft YaHei"/>
              <a:cs typeface="Microsoft YaHe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614928" y="1778507"/>
            <a:ext cx="1388745" cy="1249680"/>
          </a:xfrm>
          <a:custGeom>
            <a:avLst/>
            <a:gdLst/>
            <a:ahLst/>
            <a:cxnLst/>
            <a:rect l="l" t="t" r="r" b="b"/>
            <a:pathLst>
              <a:path w="1388745" h="1249680">
                <a:moveTo>
                  <a:pt x="763524" y="0"/>
                </a:moveTo>
                <a:lnTo>
                  <a:pt x="0" y="0"/>
                </a:lnTo>
                <a:lnTo>
                  <a:pt x="0" y="1249679"/>
                </a:lnTo>
                <a:lnTo>
                  <a:pt x="763524" y="1249679"/>
                </a:lnTo>
                <a:lnTo>
                  <a:pt x="1388364" y="624839"/>
                </a:lnTo>
                <a:lnTo>
                  <a:pt x="763524" y="0"/>
                </a:lnTo>
                <a:close/>
              </a:path>
            </a:pathLst>
          </a:custGeom>
          <a:solidFill>
            <a:srgbClr val="BE34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835146" y="2205609"/>
            <a:ext cx="6356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Microsoft YaHei"/>
                <a:cs typeface="Microsoft YaHei"/>
              </a:rPr>
              <a:t>上傳</a:t>
            </a:r>
            <a:endParaRPr sz="2400">
              <a:latin typeface="Microsoft YaHei"/>
              <a:cs typeface="Microsoft YaHe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968240" y="1766316"/>
            <a:ext cx="1640205" cy="1344295"/>
            <a:chOff x="4968240" y="1766316"/>
            <a:chExt cx="1640205" cy="1344295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68240" y="1766316"/>
              <a:ext cx="1639823" cy="134416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00828" y="2129028"/>
              <a:ext cx="1060703" cy="72542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15484" y="1790700"/>
              <a:ext cx="1545336" cy="124967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015484" y="1790700"/>
              <a:ext cx="1545590" cy="1249680"/>
            </a:xfrm>
            <a:custGeom>
              <a:avLst/>
              <a:gdLst/>
              <a:ahLst/>
              <a:cxnLst/>
              <a:rect l="l" t="t" r="r" b="b"/>
              <a:pathLst>
                <a:path w="1545590" h="1249680">
                  <a:moveTo>
                    <a:pt x="0" y="0"/>
                  </a:moveTo>
                  <a:lnTo>
                    <a:pt x="920495" y="0"/>
                  </a:lnTo>
                  <a:lnTo>
                    <a:pt x="1545336" y="624839"/>
                  </a:lnTo>
                  <a:lnTo>
                    <a:pt x="920495" y="1249679"/>
                  </a:lnTo>
                  <a:lnTo>
                    <a:pt x="0" y="1249679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1679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314569" y="2216861"/>
            <a:ext cx="6356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Microsoft YaHei"/>
                <a:cs typeface="Microsoft YaHei"/>
              </a:rPr>
              <a:t>認證</a:t>
            </a:r>
            <a:endParaRPr sz="2400">
              <a:latin typeface="Microsoft YaHei"/>
              <a:cs typeface="Microsoft YaHe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609588" y="1798320"/>
            <a:ext cx="1499870" cy="1249680"/>
          </a:xfrm>
          <a:custGeom>
            <a:avLst/>
            <a:gdLst/>
            <a:ahLst/>
            <a:cxnLst/>
            <a:rect l="l" t="t" r="r" b="b"/>
            <a:pathLst>
              <a:path w="1499870" h="1249680">
                <a:moveTo>
                  <a:pt x="874776" y="0"/>
                </a:moveTo>
                <a:lnTo>
                  <a:pt x="0" y="0"/>
                </a:lnTo>
                <a:lnTo>
                  <a:pt x="0" y="1249679"/>
                </a:lnTo>
                <a:lnTo>
                  <a:pt x="874776" y="1249679"/>
                </a:lnTo>
                <a:lnTo>
                  <a:pt x="1499615" y="624839"/>
                </a:lnTo>
                <a:lnTo>
                  <a:pt x="874776" y="0"/>
                </a:lnTo>
                <a:close/>
              </a:path>
            </a:pathLst>
          </a:custGeom>
          <a:solidFill>
            <a:srgbClr val="BE34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886193" y="2225802"/>
            <a:ext cx="635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Microsoft YaHei"/>
                <a:cs typeface="Microsoft YaHei"/>
              </a:rPr>
              <a:t>勾選</a:t>
            </a:r>
            <a:endParaRPr sz="2400">
              <a:latin typeface="Microsoft YaHei"/>
              <a:cs typeface="Microsoft YaHe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8125976" y="1760209"/>
            <a:ext cx="1574800" cy="1324610"/>
            <a:chOff x="8125976" y="1760209"/>
            <a:chExt cx="1574800" cy="1324610"/>
          </a:xfrm>
        </p:grpSpPr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25976" y="1760209"/>
              <a:ext cx="1574265" cy="132437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31124" y="2113787"/>
              <a:ext cx="1060703" cy="72542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164068" y="1775459"/>
              <a:ext cx="1507235" cy="1248155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8164068" y="1775459"/>
              <a:ext cx="1507490" cy="1248410"/>
            </a:xfrm>
            <a:custGeom>
              <a:avLst/>
              <a:gdLst/>
              <a:ahLst/>
              <a:cxnLst/>
              <a:rect l="l" t="t" r="r" b="b"/>
              <a:pathLst>
                <a:path w="1507490" h="1248410">
                  <a:moveTo>
                    <a:pt x="0" y="0"/>
                  </a:moveTo>
                  <a:lnTo>
                    <a:pt x="883157" y="0"/>
                  </a:lnTo>
                  <a:lnTo>
                    <a:pt x="1507235" y="624077"/>
                  </a:lnTo>
                  <a:lnTo>
                    <a:pt x="883157" y="1248155"/>
                  </a:lnTo>
                  <a:lnTo>
                    <a:pt x="0" y="1248155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92BA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8444865" y="2201671"/>
            <a:ext cx="635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Microsoft YaHei"/>
                <a:cs typeface="Microsoft YaHei"/>
              </a:rPr>
              <a:t>提交</a:t>
            </a:r>
            <a:endParaRPr sz="2400">
              <a:latin typeface="Microsoft YaHei"/>
              <a:cs typeface="Microsoft YaHe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309372" y="1517903"/>
            <a:ext cx="1731645" cy="1859280"/>
            <a:chOff x="309372" y="1517903"/>
            <a:chExt cx="1731645" cy="1859280"/>
          </a:xfrm>
        </p:grpSpPr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1396" y="1517903"/>
              <a:ext cx="1394460" cy="131368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18516" y="2758439"/>
              <a:ext cx="1712976" cy="61874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09372" y="2807207"/>
              <a:ext cx="1731264" cy="565403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65760" y="2785871"/>
              <a:ext cx="1618488" cy="524255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365759" y="2785872"/>
            <a:ext cx="1618615" cy="524510"/>
          </a:xfrm>
          <a:prstGeom prst="rect">
            <a:avLst/>
          </a:prstGeom>
          <a:ln w="9144">
            <a:solidFill>
              <a:srgbClr val="FCA700"/>
            </a:solidFill>
          </a:ln>
        </p:spPr>
        <p:txBody>
          <a:bodyPr vert="horz" wrap="square" lIns="0" tIns="106045" rIns="0" bIns="0" rtlCol="0">
            <a:spAutoFit/>
          </a:bodyPr>
          <a:lstStyle/>
          <a:p>
            <a:pPr marL="122555">
              <a:lnSpc>
                <a:spcPct val="100000"/>
              </a:lnSpc>
              <a:spcBef>
                <a:spcPts val="835"/>
              </a:spcBef>
            </a:pPr>
            <a:r>
              <a:rPr sz="1800" dirty="0">
                <a:latin typeface="Microsoft YaHei"/>
                <a:cs typeface="Microsoft YaHei"/>
              </a:rPr>
              <a:t>課程學習成果</a:t>
            </a:r>
            <a:endParaRPr sz="1800">
              <a:latin typeface="Microsoft YaHei"/>
              <a:cs typeface="Microsoft YaHe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396248" y="5641825"/>
            <a:ext cx="1693545" cy="607060"/>
            <a:chOff x="396248" y="5641825"/>
            <a:chExt cx="1693545" cy="607060"/>
          </a:xfrm>
        </p:grpSpPr>
        <p:pic>
          <p:nvPicPr>
            <p:cNvPr id="33" name="object 3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96248" y="5641825"/>
              <a:ext cx="1693147" cy="602024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05027" y="5682995"/>
              <a:ext cx="1274063" cy="565404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34339" y="5660135"/>
              <a:ext cx="1616963" cy="525779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434340" y="5660135"/>
            <a:ext cx="1617345" cy="525780"/>
          </a:xfrm>
          <a:prstGeom prst="rect">
            <a:avLst/>
          </a:prstGeom>
          <a:ln w="9144">
            <a:solidFill>
              <a:srgbClr val="FCA700"/>
            </a:solidFill>
          </a:ln>
        </p:spPr>
        <p:txBody>
          <a:bodyPr vert="horz" wrap="square" lIns="0" tIns="107314" rIns="0" bIns="0" rtlCol="0">
            <a:spAutoFit/>
          </a:bodyPr>
          <a:lstStyle/>
          <a:p>
            <a:pPr marL="350520">
              <a:lnSpc>
                <a:spcPct val="100000"/>
              </a:lnSpc>
              <a:spcBef>
                <a:spcPts val="844"/>
              </a:spcBef>
            </a:pPr>
            <a:r>
              <a:rPr sz="1800" spc="-5" dirty="0">
                <a:latin typeface="Microsoft YaHei"/>
                <a:cs typeface="Microsoft YaHei"/>
              </a:rPr>
              <a:t>多元表現</a:t>
            </a:r>
            <a:endParaRPr sz="1800">
              <a:latin typeface="Microsoft YaHei"/>
              <a:cs typeface="Microsoft YaHei"/>
            </a:endParaRPr>
          </a:p>
        </p:txBody>
      </p:sp>
      <p:pic>
        <p:nvPicPr>
          <p:cNvPr id="37" name="object 3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01395" y="4251959"/>
            <a:ext cx="1482852" cy="1408176"/>
          </a:xfrm>
          <a:prstGeom prst="rect">
            <a:avLst/>
          </a:prstGeom>
        </p:spPr>
      </p:pic>
      <p:sp>
        <p:nvSpPr>
          <p:cNvPr id="38" name="object 38"/>
          <p:cNvSpPr/>
          <p:nvPr/>
        </p:nvSpPr>
        <p:spPr>
          <a:xfrm>
            <a:off x="2287523" y="4411979"/>
            <a:ext cx="1607820" cy="1248410"/>
          </a:xfrm>
          <a:custGeom>
            <a:avLst/>
            <a:gdLst/>
            <a:ahLst/>
            <a:cxnLst/>
            <a:rect l="l" t="t" r="r" b="b"/>
            <a:pathLst>
              <a:path w="1607820" h="1248410">
                <a:moveTo>
                  <a:pt x="983741" y="0"/>
                </a:moveTo>
                <a:lnTo>
                  <a:pt x="0" y="0"/>
                </a:lnTo>
                <a:lnTo>
                  <a:pt x="0" y="1248156"/>
                </a:lnTo>
                <a:lnTo>
                  <a:pt x="983741" y="1248156"/>
                </a:lnTo>
                <a:lnTo>
                  <a:pt x="1607820" y="624078"/>
                </a:lnTo>
                <a:lnTo>
                  <a:pt x="983741" y="0"/>
                </a:lnTo>
                <a:close/>
              </a:path>
            </a:pathLst>
          </a:custGeom>
          <a:solidFill>
            <a:srgbClr val="BE34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2617470" y="4838827"/>
            <a:ext cx="635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Microsoft YaHei"/>
                <a:cs typeface="Microsoft YaHei"/>
              </a:rPr>
              <a:t>整理</a:t>
            </a:r>
            <a:endParaRPr sz="2400">
              <a:latin typeface="Microsoft YaHei"/>
              <a:cs typeface="Microsoft YaHe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040123" y="4411979"/>
            <a:ext cx="1626235" cy="1248410"/>
          </a:xfrm>
          <a:custGeom>
            <a:avLst/>
            <a:gdLst/>
            <a:ahLst/>
            <a:cxnLst/>
            <a:rect l="l" t="t" r="r" b="b"/>
            <a:pathLst>
              <a:path w="1626235" h="1248410">
                <a:moveTo>
                  <a:pt x="1002029" y="0"/>
                </a:moveTo>
                <a:lnTo>
                  <a:pt x="0" y="0"/>
                </a:lnTo>
                <a:lnTo>
                  <a:pt x="0" y="1248156"/>
                </a:lnTo>
                <a:lnTo>
                  <a:pt x="1002029" y="1248156"/>
                </a:lnTo>
                <a:lnTo>
                  <a:pt x="1626108" y="624078"/>
                </a:lnTo>
                <a:lnTo>
                  <a:pt x="1002029" y="0"/>
                </a:lnTo>
                <a:close/>
              </a:path>
            </a:pathLst>
          </a:custGeom>
          <a:solidFill>
            <a:srgbClr val="BE34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4380103" y="4838827"/>
            <a:ext cx="635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Microsoft YaHei"/>
                <a:cs typeface="Microsoft YaHei"/>
              </a:rPr>
              <a:t>上傳</a:t>
            </a:r>
            <a:endParaRPr sz="2400">
              <a:latin typeface="Microsoft YaHei"/>
              <a:cs typeface="Microsoft YaHe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5771388" y="4411979"/>
            <a:ext cx="1742439" cy="1248410"/>
          </a:xfrm>
          <a:custGeom>
            <a:avLst/>
            <a:gdLst/>
            <a:ahLst/>
            <a:cxnLst/>
            <a:rect l="l" t="t" r="r" b="b"/>
            <a:pathLst>
              <a:path w="1742440" h="1248410">
                <a:moveTo>
                  <a:pt x="1117854" y="0"/>
                </a:moveTo>
                <a:lnTo>
                  <a:pt x="0" y="0"/>
                </a:lnTo>
                <a:lnTo>
                  <a:pt x="0" y="1248156"/>
                </a:lnTo>
                <a:lnTo>
                  <a:pt x="1117854" y="1248156"/>
                </a:lnTo>
                <a:lnTo>
                  <a:pt x="1741932" y="624078"/>
                </a:lnTo>
                <a:lnTo>
                  <a:pt x="1117854" y="0"/>
                </a:lnTo>
                <a:close/>
              </a:path>
            </a:pathLst>
          </a:custGeom>
          <a:solidFill>
            <a:srgbClr val="BE34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6168897" y="4838827"/>
            <a:ext cx="635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Microsoft YaHei"/>
                <a:cs typeface="Microsoft YaHei"/>
              </a:rPr>
              <a:t>勾選</a:t>
            </a:r>
            <a:endParaRPr sz="2400">
              <a:latin typeface="Microsoft YaHei"/>
              <a:cs typeface="Microsoft YaHei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7548371" y="4396729"/>
            <a:ext cx="1682750" cy="1324610"/>
            <a:chOff x="7548371" y="4396729"/>
            <a:chExt cx="1682750" cy="1324610"/>
          </a:xfrm>
        </p:grpSpPr>
        <p:pic>
          <p:nvPicPr>
            <p:cNvPr id="45" name="object 4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548371" y="4396729"/>
              <a:ext cx="1682495" cy="1324376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706867" y="4750308"/>
              <a:ext cx="1060703" cy="725424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586471" y="4411980"/>
              <a:ext cx="1615439" cy="1248156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7586471" y="4411980"/>
              <a:ext cx="1615440" cy="1248410"/>
            </a:xfrm>
            <a:custGeom>
              <a:avLst/>
              <a:gdLst/>
              <a:ahLst/>
              <a:cxnLst/>
              <a:rect l="l" t="t" r="r" b="b"/>
              <a:pathLst>
                <a:path w="1615440" h="1248410">
                  <a:moveTo>
                    <a:pt x="0" y="0"/>
                  </a:moveTo>
                  <a:lnTo>
                    <a:pt x="991361" y="0"/>
                  </a:lnTo>
                  <a:lnTo>
                    <a:pt x="1615439" y="624078"/>
                  </a:lnTo>
                  <a:lnTo>
                    <a:pt x="991361" y="1248156"/>
                  </a:lnTo>
                  <a:lnTo>
                    <a:pt x="0" y="1248156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92BA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7921243" y="4838827"/>
            <a:ext cx="6356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Microsoft YaHei"/>
                <a:cs typeface="Microsoft YaHei"/>
              </a:rPr>
              <a:t>提交</a:t>
            </a:r>
            <a:endParaRPr sz="2400">
              <a:latin typeface="Microsoft YaHei"/>
              <a:cs typeface="Microsoft YaHe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2287523" y="3159251"/>
            <a:ext cx="9090660" cy="411480"/>
          </a:xfrm>
          <a:custGeom>
            <a:avLst/>
            <a:gdLst/>
            <a:ahLst/>
            <a:cxnLst/>
            <a:rect l="l" t="t" r="r" b="b"/>
            <a:pathLst>
              <a:path w="9090660" h="411479">
                <a:moveTo>
                  <a:pt x="4197096" y="0"/>
                </a:moveTo>
                <a:lnTo>
                  <a:pt x="4194399" y="80099"/>
                </a:lnTo>
                <a:lnTo>
                  <a:pt x="4187047" y="145494"/>
                </a:lnTo>
                <a:lnTo>
                  <a:pt x="4176146" y="189577"/>
                </a:lnTo>
                <a:lnTo>
                  <a:pt x="4162805" y="205739"/>
                </a:lnTo>
                <a:lnTo>
                  <a:pt x="2132838" y="205739"/>
                </a:lnTo>
                <a:lnTo>
                  <a:pt x="2119497" y="221902"/>
                </a:lnTo>
                <a:lnTo>
                  <a:pt x="2108596" y="265985"/>
                </a:lnTo>
                <a:lnTo>
                  <a:pt x="2101244" y="331380"/>
                </a:lnTo>
                <a:lnTo>
                  <a:pt x="2098548" y="411480"/>
                </a:lnTo>
                <a:lnTo>
                  <a:pt x="2095851" y="331380"/>
                </a:lnTo>
                <a:lnTo>
                  <a:pt x="2088499" y="265985"/>
                </a:lnTo>
                <a:lnTo>
                  <a:pt x="2077598" y="221902"/>
                </a:lnTo>
                <a:lnTo>
                  <a:pt x="2064258" y="205739"/>
                </a:lnTo>
                <a:lnTo>
                  <a:pt x="34289" y="205739"/>
                </a:lnTo>
                <a:lnTo>
                  <a:pt x="20949" y="189577"/>
                </a:lnTo>
                <a:lnTo>
                  <a:pt x="10048" y="145494"/>
                </a:lnTo>
                <a:lnTo>
                  <a:pt x="2696" y="80099"/>
                </a:lnTo>
                <a:lnTo>
                  <a:pt x="0" y="0"/>
                </a:lnTo>
              </a:path>
              <a:path w="9090660" h="411479">
                <a:moveTo>
                  <a:pt x="9090660" y="0"/>
                </a:moveTo>
                <a:lnTo>
                  <a:pt x="9088052" y="77420"/>
                </a:lnTo>
                <a:lnTo>
                  <a:pt x="9080944" y="140636"/>
                </a:lnTo>
                <a:lnTo>
                  <a:pt x="9070407" y="183255"/>
                </a:lnTo>
                <a:lnTo>
                  <a:pt x="9057513" y="198882"/>
                </a:lnTo>
                <a:lnTo>
                  <a:pt x="6739508" y="198882"/>
                </a:lnTo>
                <a:lnTo>
                  <a:pt x="6726614" y="214508"/>
                </a:lnTo>
                <a:lnTo>
                  <a:pt x="6716077" y="257127"/>
                </a:lnTo>
                <a:lnTo>
                  <a:pt x="6708969" y="320343"/>
                </a:lnTo>
                <a:lnTo>
                  <a:pt x="6706361" y="397763"/>
                </a:lnTo>
                <a:lnTo>
                  <a:pt x="6703754" y="320343"/>
                </a:lnTo>
                <a:lnTo>
                  <a:pt x="6696646" y="257127"/>
                </a:lnTo>
                <a:lnTo>
                  <a:pt x="6686109" y="214508"/>
                </a:lnTo>
                <a:lnTo>
                  <a:pt x="6673215" y="198882"/>
                </a:lnTo>
                <a:lnTo>
                  <a:pt x="4355210" y="198882"/>
                </a:lnTo>
                <a:lnTo>
                  <a:pt x="4342316" y="183255"/>
                </a:lnTo>
                <a:lnTo>
                  <a:pt x="4331779" y="140636"/>
                </a:lnTo>
                <a:lnTo>
                  <a:pt x="4324671" y="77420"/>
                </a:lnTo>
                <a:lnTo>
                  <a:pt x="4322064" y="0"/>
                </a:lnTo>
              </a:path>
            </a:pathLst>
          </a:custGeom>
          <a:ln w="9144">
            <a:solidFill>
              <a:srgbClr val="BE2F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328672" y="5801867"/>
            <a:ext cx="8563610" cy="398145"/>
          </a:xfrm>
          <a:custGeom>
            <a:avLst/>
            <a:gdLst/>
            <a:ahLst/>
            <a:cxnLst/>
            <a:rect l="l" t="t" r="r" b="b"/>
            <a:pathLst>
              <a:path w="8563610" h="398145">
                <a:moveTo>
                  <a:pt x="8563356" y="0"/>
                </a:moveTo>
                <a:lnTo>
                  <a:pt x="8560748" y="77415"/>
                </a:lnTo>
                <a:lnTo>
                  <a:pt x="8553640" y="140631"/>
                </a:lnTo>
                <a:lnTo>
                  <a:pt x="8543103" y="183253"/>
                </a:lnTo>
                <a:lnTo>
                  <a:pt x="8530209" y="198881"/>
                </a:lnTo>
                <a:lnTo>
                  <a:pt x="4314825" y="198881"/>
                </a:lnTo>
                <a:lnTo>
                  <a:pt x="4301930" y="214512"/>
                </a:lnTo>
                <a:lnTo>
                  <a:pt x="4291393" y="257138"/>
                </a:lnTo>
                <a:lnTo>
                  <a:pt x="4284285" y="320359"/>
                </a:lnTo>
                <a:lnTo>
                  <a:pt x="4281678" y="397776"/>
                </a:lnTo>
                <a:lnTo>
                  <a:pt x="4279070" y="320359"/>
                </a:lnTo>
                <a:lnTo>
                  <a:pt x="4271962" y="257138"/>
                </a:lnTo>
                <a:lnTo>
                  <a:pt x="4261425" y="214512"/>
                </a:lnTo>
                <a:lnTo>
                  <a:pt x="4248531" y="198881"/>
                </a:lnTo>
                <a:lnTo>
                  <a:pt x="33146" y="198881"/>
                </a:lnTo>
                <a:lnTo>
                  <a:pt x="20252" y="183253"/>
                </a:lnTo>
                <a:lnTo>
                  <a:pt x="9715" y="140631"/>
                </a:lnTo>
                <a:lnTo>
                  <a:pt x="2607" y="77415"/>
                </a:lnTo>
                <a:lnTo>
                  <a:pt x="0" y="0"/>
                </a:lnTo>
              </a:path>
            </a:pathLst>
          </a:custGeom>
          <a:ln w="9143">
            <a:solidFill>
              <a:srgbClr val="BE2F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3442461" y="3574491"/>
            <a:ext cx="12979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Microsoft YaHei"/>
                <a:cs typeface="Microsoft YaHei"/>
              </a:rPr>
              <a:t>每學期完成</a:t>
            </a:r>
            <a:endParaRPr sz="2000">
              <a:latin typeface="Microsoft YaHei"/>
              <a:cs typeface="Microsoft YaHe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8027923" y="3548252"/>
            <a:ext cx="12979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Microsoft YaHei"/>
                <a:cs typeface="Microsoft YaHei"/>
              </a:rPr>
              <a:t>每學年完成</a:t>
            </a:r>
            <a:endParaRPr sz="2000">
              <a:latin typeface="Microsoft YaHei"/>
              <a:cs typeface="Microsoft YaHe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956808" y="6293002"/>
            <a:ext cx="12979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Microsoft YaHei"/>
                <a:cs typeface="Microsoft YaHei"/>
              </a:rPr>
              <a:t>每學年完成</a:t>
            </a:r>
            <a:endParaRPr sz="2000">
              <a:latin typeface="Microsoft YaHei"/>
              <a:cs typeface="Microsoft YaHei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5911596" y="929639"/>
            <a:ext cx="462280" cy="329565"/>
          </a:xfrm>
          <a:custGeom>
            <a:avLst/>
            <a:gdLst/>
            <a:ahLst/>
            <a:cxnLst/>
            <a:rect l="l" t="t" r="r" b="b"/>
            <a:pathLst>
              <a:path w="462279" h="329565">
                <a:moveTo>
                  <a:pt x="297179" y="0"/>
                </a:moveTo>
                <a:lnTo>
                  <a:pt x="0" y="0"/>
                </a:lnTo>
                <a:lnTo>
                  <a:pt x="0" y="329184"/>
                </a:lnTo>
                <a:lnTo>
                  <a:pt x="297179" y="329184"/>
                </a:lnTo>
                <a:lnTo>
                  <a:pt x="461771" y="164592"/>
                </a:lnTo>
                <a:lnTo>
                  <a:pt x="297179" y="0"/>
                </a:lnTo>
                <a:close/>
              </a:path>
            </a:pathLst>
          </a:custGeom>
          <a:solidFill>
            <a:srgbClr val="BE34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6453378" y="930402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YaHei"/>
                <a:cs typeface="Microsoft YaHei"/>
              </a:rPr>
              <a:t>學生負責</a:t>
            </a:r>
            <a:endParaRPr sz="1800">
              <a:latin typeface="Microsoft YaHei"/>
              <a:cs typeface="Microsoft YaHei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7709916" y="888558"/>
            <a:ext cx="530860" cy="405765"/>
            <a:chOff x="7709916" y="888558"/>
            <a:chExt cx="530860" cy="405765"/>
          </a:xfrm>
        </p:grpSpPr>
        <p:pic>
          <p:nvPicPr>
            <p:cNvPr id="58" name="object 5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709916" y="888558"/>
              <a:ext cx="530351" cy="405251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748016" y="903732"/>
              <a:ext cx="463295" cy="329183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7748016" y="903732"/>
              <a:ext cx="463550" cy="329565"/>
            </a:xfrm>
            <a:custGeom>
              <a:avLst/>
              <a:gdLst/>
              <a:ahLst/>
              <a:cxnLst/>
              <a:rect l="l" t="t" r="r" b="b"/>
              <a:pathLst>
                <a:path w="463550" h="329565">
                  <a:moveTo>
                    <a:pt x="0" y="0"/>
                  </a:moveTo>
                  <a:lnTo>
                    <a:pt x="298703" y="0"/>
                  </a:lnTo>
                  <a:lnTo>
                    <a:pt x="463295" y="164591"/>
                  </a:lnTo>
                  <a:lnTo>
                    <a:pt x="298703" y="329183"/>
                  </a:lnTo>
                  <a:lnTo>
                    <a:pt x="0" y="329183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1679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8290306" y="903478"/>
            <a:ext cx="94106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YaHei"/>
                <a:cs typeface="Microsoft YaHei"/>
              </a:rPr>
              <a:t>教師負責</a:t>
            </a:r>
            <a:endParaRPr sz="1800">
              <a:latin typeface="Microsoft YaHei"/>
              <a:cs typeface="Microsoft YaHei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9439630" y="874842"/>
            <a:ext cx="528955" cy="405765"/>
            <a:chOff x="9439630" y="874842"/>
            <a:chExt cx="528955" cy="405765"/>
          </a:xfrm>
        </p:grpSpPr>
        <p:pic>
          <p:nvPicPr>
            <p:cNvPr id="63" name="object 6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439630" y="874842"/>
              <a:ext cx="528902" cy="405251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477755" y="890015"/>
              <a:ext cx="461772" cy="329184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9477755" y="890015"/>
              <a:ext cx="462280" cy="329565"/>
            </a:xfrm>
            <a:custGeom>
              <a:avLst/>
              <a:gdLst/>
              <a:ahLst/>
              <a:cxnLst/>
              <a:rect l="l" t="t" r="r" b="b"/>
              <a:pathLst>
                <a:path w="462279" h="329565">
                  <a:moveTo>
                    <a:pt x="0" y="0"/>
                  </a:moveTo>
                  <a:lnTo>
                    <a:pt x="297179" y="0"/>
                  </a:lnTo>
                  <a:lnTo>
                    <a:pt x="461772" y="164592"/>
                  </a:lnTo>
                  <a:lnTo>
                    <a:pt x="297179" y="329184"/>
                  </a:lnTo>
                  <a:lnTo>
                    <a:pt x="0" y="329184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92BA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10011536" y="901446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YaHei"/>
                <a:cs typeface="Microsoft YaHei"/>
              </a:rPr>
              <a:t>行政負責</a:t>
            </a:r>
            <a:endParaRPr sz="1800">
              <a:latin typeface="Microsoft YaHei"/>
              <a:cs typeface="Microsoft YaHei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9784080" y="1786127"/>
            <a:ext cx="1742439" cy="1249680"/>
          </a:xfrm>
          <a:custGeom>
            <a:avLst/>
            <a:gdLst/>
            <a:ahLst/>
            <a:cxnLst/>
            <a:rect l="l" t="t" r="r" b="b"/>
            <a:pathLst>
              <a:path w="1742440" h="1249680">
                <a:moveTo>
                  <a:pt x="1117092" y="0"/>
                </a:moveTo>
                <a:lnTo>
                  <a:pt x="0" y="0"/>
                </a:lnTo>
                <a:lnTo>
                  <a:pt x="0" y="1249680"/>
                </a:lnTo>
                <a:lnTo>
                  <a:pt x="1117092" y="1249680"/>
                </a:lnTo>
                <a:lnTo>
                  <a:pt x="1741931" y="624839"/>
                </a:lnTo>
                <a:lnTo>
                  <a:pt x="1117092" y="0"/>
                </a:lnTo>
                <a:close/>
              </a:path>
            </a:pathLst>
          </a:custGeom>
          <a:solidFill>
            <a:srgbClr val="BE34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9877425" y="1865756"/>
            <a:ext cx="1244600" cy="976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0" marR="5080" indent="-304800">
              <a:lnSpc>
                <a:spcPct val="13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Microsoft YaHei"/>
                <a:cs typeface="Microsoft YaHei"/>
              </a:rPr>
              <a:t>收訖明細 確認</a:t>
            </a:r>
            <a:endParaRPr sz="2400">
              <a:latin typeface="Microsoft YaHei"/>
              <a:cs typeface="Microsoft YaHei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9261347" y="4411979"/>
            <a:ext cx="1740535" cy="1248410"/>
          </a:xfrm>
          <a:custGeom>
            <a:avLst/>
            <a:gdLst/>
            <a:ahLst/>
            <a:cxnLst/>
            <a:rect l="l" t="t" r="r" b="b"/>
            <a:pathLst>
              <a:path w="1740534" h="1248410">
                <a:moveTo>
                  <a:pt x="1116329" y="0"/>
                </a:moveTo>
                <a:lnTo>
                  <a:pt x="0" y="0"/>
                </a:lnTo>
                <a:lnTo>
                  <a:pt x="0" y="1248156"/>
                </a:lnTo>
                <a:lnTo>
                  <a:pt x="1116329" y="1248156"/>
                </a:lnTo>
                <a:lnTo>
                  <a:pt x="1740407" y="624078"/>
                </a:lnTo>
                <a:lnTo>
                  <a:pt x="1116329" y="0"/>
                </a:lnTo>
                <a:close/>
              </a:path>
            </a:pathLst>
          </a:custGeom>
          <a:solidFill>
            <a:srgbClr val="BE34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9353550" y="4491354"/>
            <a:ext cx="1244600" cy="976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0" marR="5080" indent="-304800">
              <a:lnSpc>
                <a:spcPct val="13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Microsoft YaHei"/>
                <a:cs typeface="Microsoft YaHei"/>
              </a:rPr>
              <a:t>收訖明細 確認</a:t>
            </a:r>
            <a:endParaRPr sz="2400">
              <a:latin typeface="Microsoft YaHei"/>
              <a:cs typeface="Microsoft YaHe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03">
        <p:cut/>
      </p:transition>
    </mc:Choice>
    <mc:Fallback xmlns="">
      <p:transition spd="slow" advTm="12603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4904" y="0"/>
            <a:ext cx="142240" cy="962025"/>
          </a:xfrm>
          <a:custGeom>
            <a:avLst/>
            <a:gdLst/>
            <a:ahLst/>
            <a:cxnLst/>
            <a:rect l="l" t="t" r="r" b="b"/>
            <a:pathLst>
              <a:path w="142240" h="962025">
                <a:moveTo>
                  <a:pt x="60960" y="0"/>
                </a:moveTo>
                <a:lnTo>
                  <a:pt x="0" y="0"/>
                </a:lnTo>
                <a:lnTo>
                  <a:pt x="0" y="961644"/>
                </a:lnTo>
                <a:lnTo>
                  <a:pt x="60960" y="961644"/>
                </a:lnTo>
                <a:lnTo>
                  <a:pt x="60960" y="0"/>
                </a:lnTo>
                <a:close/>
              </a:path>
              <a:path w="142240" h="962025">
                <a:moveTo>
                  <a:pt x="141732" y="0"/>
                </a:moveTo>
                <a:lnTo>
                  <a:pt x="80772" y="0"/>
                </a:lnTo>
                <a:lnTo>
                  <a:pt x="80772" y="961644"/>
                </a:lnTo>
                <a:lnTo>
                  <a:pt x="141732" y="961644"/>
                </a:lnTo>
                <a:lnTo>
                  <a:pt x="141732" y="0"/>
                </a:lnTo>
                <a:close/>
              </a:path>
            </a:pathLst>
          </a:custGeom>
          <a:solidFill>
            <a:srgbClr val="94BB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4944" y="908303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5">
                <a:moveTo>
                  <a:pt x="0" y="0"/>
                </a:moveTo>
                <a:lnTo>
                  <a:pt x="468045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605641" y="186689"/>
            <a:ext cx="2635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Arial Black"/>
                <a:cs typeface="Arial Black"/>
              </a:rPr>
              <a:t>17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74293" y="201295"/>
            <a:ext cx="49072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00"/>
                </a:solidFill>
                <a:latin typeface="Microsoft YaHei"/>
                <a:cs typeface="Microsoft YaHei"/>
              </a:rPr>
              <a:t>課程學習成果</a:t>
            </a:r>
            <a:r>
              <a:rPr dirty="0">
                <a:solidFill>
                  <a:srgbClr val="1A7AAD"/>
                </a:solidFill>
                <a:latin typeface="Microsoft YaHei"/>
                <a:cs typeface="Microsoft YaHei"/>
              </a:rPr>
              <a:t>建議處理</a:t>
            </a:r>
            <a:r>
              <a:rPr spc="-15" dirty="0">
                <a:solidFill>
                  <a:srgbClr val="1A7AAD"/>
                </a:solidFill>
                <a:latin typeface="Microsoft YaHei"/>
                <a:cs typeface="Microsoft YaHei"/>
              </a:rPr>
              <a:t>原</a:t>
            </a:r>
            <a:r>
              <a:rPr dirty="0">
                <a:solidFill>
                  <a:srgbClr val="1A7AAD"/>
                </a:solidFill>
                <a:latin typeface="Microsoft YaHei"/>
                <a:cs typeface="Microsoft YaHei"/>
              </a:rPr>
              <a:t>則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74293" y="1108075"/>
            <a:ext cx="10427970" cy="5391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310515" indent="-342900" algn="just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Font typeface="Wingdings"/>
              <a:buChar char=""/>
              <a:tabLst>
                <a:tab pos="355600" algn="l"/>
              </a:tabLst>
            </a:pPr>
            <a:r>
              <a:rPr sz="2400" b="1" dirty="0">
                <a:solidFill>
                  <a:srgbClr val="974707"/>
                </a:solidFill>
                <a:latin typeface="Microsoft JhengHei"/>
                <a:cs typeface="Microsoft JhengHei"/>
              </a:rPr>
              <a:t>課程學習成果若為學生分組合作產生之作品</a:t>
            </a:r>
            <a:r>
              <a:rPr sz="2400" b="1" spc="5" dirty="0">
                <a:solidFill>
                  <a:srgbClr val="974707"/>
                </a:solidFill>
                <a:latin typeface="Microsoft JhengHei"/>
                <a:cs typeface="Microsoft JhengHei"/>
              </a:rPr>
              <a:t>，</a:t>
            </a:r>
            <a:r>
              <a:rPr sz="2400" b="1" u="heavy" dirty="0">
                <a:solidFill>
                  <a:srgbClr val="974707"/>
                </a:solidFill>
                <a:uFill>
                  <a:solidFill>
                    <a:srgbClr val="974707"/>
                  </a:solidFill>
                </a:uFill>
                <a:latin typeface="Microsoft JhengHei"/>
                <a:cs typeface="Microsoft JhengHei"/>
              </a:rPr>
              <a:t>如專題實作、探究與實作、</a:t>
            </a:r>
            <a:r>
              <a:rPr sz="2400" b="1" u="heavy" spc="-2440" dirty="0">
                <a:solidFill>
                  <a:srgbClr val="974707"/>
                </a:solidFill>
                <a:uFill>
                  <a:solidFill>
                    <a:srgbClr val="974707"/>
                  </a:solidFill>
                </a:uFill>
                <a:latin typeface="Microsoft JhengHei"/>
                <a:cs typeface="Microsoft JhengHei"/>
              </a:rPr>
              <a:t>專 </a:t>
            </a:r>
            <a:r>
              <a:rPr sz="2400" b="1" u="heavy" dirty="0">
                <a:solidFill>
                  <a:srgbClr val="974707"/>
                </a:solidFill>
                <a:uFill>
                  <a:solidFill>
                    <a:srgbClr val="974707"/>
                  </a:solidFill>
                </a:uFill>
                <a:latin typeface="Microsoft JhengHei"/>
                <a:cs typeface="Microsoft JhengHei"/>
              </a:rPr>
              <a:t>題報告等，</a:t>
            </a:r>
            <a:r>
              <a:rPr sz="2400" b="1" u="heavy" dirty="0">
                <a:solidFill>
                  <a:srgbClr val="30859C"/>
                </a:solidFill>
                <a:uFill>
                  <a:solidFill>
                    <a:srgbClr val="974707"/>
                  </a:solidFill>
                </a:uFill>
                <a:latin typeface="Microsoft JhengHei"/>
                <a:cs typeface="Microsoft JhengHei"/>
              </a:rPr>
              <a:t>務必</a:t>
            </a:r>
            <a:r>
              <a:rPr sz="2400" b="1" u="heavy" dirty="0">
                <a:solidFill>
                  <a:srgbClr val="974707"/>
                </a:solidFill>
                <a:uFill>
                  <a:solidFill>
                    <a:srgbClr val="974707"/>
                  </a:solidFill>
                </a:uFill>
                <a:latin typeface="Microsoft JhengHei"/>
                <a:cs typeface="Microsoft JhengHei"/>
              </a:rPr>
              <a:t>在封面加註</a:t>
            </a:r>
            <a:r>
              <a:rPr sz="2400" b="1" u="heavy" dirty="0">
                <a:solidFill>
                  <a:srgbClr val="30859C"/>
                </a:solidFill>
                <a:uFill>
                  <a:solidFill>
                    <a:srgbClr val="974707"/>
                  </a:solidFill>
                </a:uFill>
                <a:latin typeface="Microsoft JhengHei"/>
                <a:cs typeface="Microsoft JhengHei"/>
              </a:rPr>
              <a:t>分組學生姓名</a:t>
            </a:r>
            <a:r>
              <a:rPr sz="2400" b="1" u="heavy" dirty="0">
                <a:solidFill>
                  <a:srgbClr val="974707"/>
                </a:solidFill>
                <a:uFill>
                  <a:solidFill>
                    <a:srgbClr val="974707"/>
                  </a:solidFill>
                </a:uFill>
                <a:latin typeface="Microsoft JhengHei"/>
                <a:cs typeface="Microsoft JhengHei"/>
              </a:rPr>
              <a:t>，</a:t>
            </a:r>
            <a:r>
              <a:rPr sz="2400" b="1" u="heavy" spc="-5" dirty="0">
                <a:solidFill>
                  <a:srgbClr val="974707"/>
                </a:solidFill>
                <a:uFill>
                  <a:solidFill>
                    <a:srgbClr val="974707"/>
                  </a:solidFill>
                </a:uFill>
                <a:latin typeface="Microsoft JhengHei"/>
                <a:cs typeface="Microsoft JhengHei"/>
              </a:rPr>
              <a:t>並</a:t>
            </a:r>
            <a:r>
              <a:rPr sz="2400" b="1" u="heavy" dirty="0">
                <a:solidFill>
                  <a:srgbClr val="974707"/>
                </a:solidFill>
                <a:uFill>
                  <a:solidFill>
                    <a:srgbClr val="974707"/>
                  </a:solidFill>
                </a:uFill>
                <a:latin typeface="Microsoft JhengHei"/>
                <a:cs typeface="Microsoft JhengHei"/>
              </a:rPr>
              <a:t>以分工表來呈現每位學生對 於該作品之貢獻度</a:t>
            </a:r>
            <a:r>
              <a:rPr sz="2400" b="1" dirty="0">
                <a:solidFill>
                  <a:srgbClr val="974707"/>
                </a:solidFill>
                <a:latin typeface="Microsoft JhengHei"/>
                <a:cs typeface="Microsoft JhengHei"/>
              </a:rPr>
              <a:t>。</a:t>
            </a:r>
            <a:endParaRPr sz="2400">
              <a:latin typeface="Microsoft JhengHei"/>
              <a:cs typeface="Microsoft JhengHei"/>
            </a:endParaRPr>
          </a:p>
          <a:p>
            <a:pPr marL="355600" marR="309245" indent="-342900" algn="just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Font typeface="Wingdings"/>
              <a:buChar char=""/>
              <a:tabLst>
                <a:tab pos="355600" algn="l"/>
              </a:tabLst>
            </a:pPr>
            <a:r>
              <a:rPr sz="2400" b="1" dirty="0">
                <a:solidFill>
                  <a:srgbClr val="0000FF"/>
                </a:solidFill>
                <a:latin typeface="Microsoft JhengHei"/>
                <a:cs typeface="Microsoft JhengHei"/>
              </a:rPr>
              <a:t>每件課程學習成果上傳學習歷程檔案學校平臺時，請宣導學生務必在系統 提供的「簡述」文字欄位中，填寫該項課程學習成果之特色，以</a:t>
            </a:r>
            <a:r>
              <a:rPr sz="2400" b="1" spc="5" dirty="0">
                <a:solidFill>
                  <a:srgbClr val="0000FF"/>
                </a:solidFill>
                <a:latin typeface="Microsoft JhengHei"/>
                <a:cs typeface="Microsoft JhengHei"/>
              </a:rPr>
              <a:t>利</a:t>
            </a:r>
            <a:r>
              <a:rPr sz="2400" b="1" dirty="0">
                <a:solidFill>
                  <a:srgbClr val="0000FF"/>
                </a:solidFill>
                <a:latin typeface="Microsoft JhengHei"/>
                <a:cs typeface="Microsoft JhengHei"/>
              </a:rPr>
              <a:t>記錄學 習過程與心得</a:t>
            </a:r>
            <a:r>
              <a:rPr sz="2400" b="1" dirty="0">
                <a:solidFill>
                  <a:srgbClr val="125C82"/>
                </a:solidFill>
                <a:latin typeface="Microsoft JhengHei"/>
                <a:cs typeface="Microsoft JhengHei"/>
              </a:rPr>
              <a:t>。</a:t>
            </a:r>
            <a:endParaRPr sz="2400">
              <a:latin typeface="Microsoft JhengHei"/>
              <a:cs typeface="Microsoft JhengHei"/>
            </a:endParaRPr>
          </a:p>
          <a:p>
            <a:pPr marL="355600" marR="310515" indent="-342900" algn="just">
              <a:lnSpc>
                <a:spcPct val="100000"/>
              </a:lnSpc>
              <a:spcBef>
                <a:spcPts val="1205"/>
              </a:spcBef>
              <a:buClr>
                <a:srgbClr val="FF0000"/>
              </a:buClr>
              <a:buFont typeface="Wingdings"/>
              <a:buChar char=""/>
              <a:tabLst>
                <a:tab pos="355600" algn="l"/>
              </a:tabLst>
            </a:pPr>
            <a:r>
              <a:rPr sz="2400" b="1" dirty="0">
                <a:solidFill>
                  <a:srgbClr val="974707"/>
                </a:solidFill>
                <a:latin typeface="Microsoft JhengHei"/>
                <a:cs typeface="Microsoft JhengHei"/>
              </a:rPr>
              <a:t>學習歷程檔案是為了記錄學生學習軌跡，課程學習成果是學生修習科目之 任課教師上課指派的作業、作品或成果報告等</a:t>
            </a:r>
            <a:r>
              <a:rPr sz="2400" b="1" spc="5" dirty="0">
                <a:solidFill>
                  <a:srgbClr val="974707"/>
                </a:solidFill>
                <a:latin typeface="Microsoft JhengHei"/>
                <a:cs typeface="Microsoft JhengHei"/>
              </a:rPr>
              <a:t>，</a:t>
            </a:r>
            <a:r>
              <a:rPr sz="2400" b="1" u="heavy" dirty="0">
                <a:solidFill>
                  <a:srgbClr val="974707"/>
                </a:solidFill>
                <a:uFill>
                  <a:solidFill>
                    <a:srgbClr val="974707"/>
                  </a:solidFill>
                </a:uFill>
                <a:latin typeface="Microsoft JhengHei"/>
                <a:cs typeface="Microsoft JhengHei"/>
              </a:rPr>
              <a:t>請勿過度包裝，應由學生</a:t>
            </a:r>
            <a:r>
              <a:rPr sz="2400" b="1" u="heavy" spc="-2450" dirty="0">
                <a:solidFill>
                  <a:srgbClr val="974707"/>
                </a:solidFill>
                <a:uFill>
                  <a:solidFill>
                    <a:srgbClr val="974707"/>
                  </a:solidFill>
                </a:uFill>
                <a:latin typeface="Microsoft JhengHei"/>
                <a:cs typeface="Microsoft JhengHei"/>
              </a:rPr>
              <a:t>依 </a:t>
            </a:r>
            <a:r>
              <a:rPr sz="2400" b="1" u="heavy" spc="-5" dirty="0">
                <a:solidFill>
                  <a:srgbClr val="974707"/>
                </a:solidFill>
                <a:uFill>
                  <a:solidFill>
                    <a:srgbClr val="974707"/>
                  </a:solidFill>
                </a:uFill>
                <a:latin typeface="Microsoft JhengHei"/>
                <a:cs typeface="Microsoft JhengHei"/>
              </a:rPr>
              <a:t>上課所學據實呈現</a:t>
            </a:r>
            <a:r>
              <a:rPr sz="2400" b="1" spc="-5" dirty="0">
                <a:solidFill>
                  <a:srgbClr val="974707"/>
                </a:solidFill>
                <a:latin typeface="Microsoft JhengHei"/>
                <a:cs typeface="Microsoft JhengHei"/>
              </a:rPr>
              <a:t>，</a:t>
            </a:r>
            <a:r>
              <a:rPr sz="2400" b="1" u="heavy" spc="-5" dirty="0">
                <a:solidFill>
                  <a:srgbClr val="974707"/>
                </a:solidFill>
                <a:uFill>
                  <a:solidFill>
                    <a:srgbClr val="974707"/>
                  </a:solidFill>
                </a:uFill>
                <a:latin typeface="Microsoft JhengHei"/>
                <a:cs typeface="Microsoft JhengHei"/>
              </a:rPr>
              <a:t>且</a:t>
            </a:r>
            <a:r>
              <a:rPr sz="2400" b="1" u="heavy" dirty="0">
                <a:solidFill>
                  <a:srgbClr val="974707"/>
                </a:solidFill>
                <a:uFill>
                  <a:solidFill>
                    <a:srgbClr val="974707"/>
                  </a:solidFill>
                </a:uFill>
                <a:latin typeface="Microsoft JhengHei"/>
                <a:cs typeface="Microsoft JhengHei"/>
              </a:rPr>
              <a:t>勿為了拍攝照片或影片而影響教</a:t>
            </a:r>
            <a:r>
              <a:rPr sz="2400" b="1" u="heavy" spc="-35" dirty="0">
                <a:solidFill>
                  <a:srgbClr val="974707"/>
                </a:solidFill>
                <a:uFill>
                  <a:solidFill>
                    <a:srgbClr val="974707"/>
                  </a:solidFill>
                </a:uFill>
                <a:latin typeface="Microsoft JhengHei"/>
                <a:cs typeface="Microsoft JhengHei"/>
              </a:rPr>
              <a:t>師</a:t>
            </a:r>
            <a:r>
              <a:rPr sz="2400" b="1" u="heavy" spc="-5" dirty="0">
                <a:solidFill>
                  <a:srgbClr val="974707"/>
                </a:solidFill>
                <a:uFill>
                  <a:solidFill>
                    <a:srgbClr val="974707"/>
                  </a:solidFill>
                </a:uFill>
                <a:latin typeface="Microsoft JhengHei"/>
                <a:cs typeface="Microsoft JhengHei"/>
              </a:rPr>
              <a:t>教學進度</a:t>
            </a:r>
            <a:r>
              <a:rPr sz="2400" b="1" dirty="0">
                <a:solidFill>
                  <a:srgbClr val="974707"/>
                </a:solidFill>
                <a:latin typeface="Microsoft JhengHei"/>
                <a:cs typeface="Microsoft JhengHei"/>
              </a:rPr>
              <a:t>。</a:t>
            </a:r>
            <a:endParaRPr sz="2400">
              <a:latin typeface="Microsoft JhengHei"/>
              <a:cs typeface="Microsoft JhengHei"/>
            </a:endParaRPr>
          </a:p>
          <a:p>
            <a:pPr marL="355600" marR="310515" indent="-342900" algn="just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Font typeface="Wingdings"/>
              <a:buChar char=""/>
              <a:tabLst>
                <a:tab pos="355600" algn="l"/>
              </a:tabLst>
            </a:pPr>
            <a:r>
              <a:rPr sz="2400" b="1" dirty="0">
                <a:solidFill>
                  <a:srgbClr val="0000FF"/>
                </a:solidFill>
                <a:latin typeface="Microsoft JhengHei"/>
                <a:cs typeface="Microsoft JhengHei"/>
              </a:rPr>
              <a:t>學生若將課程學習成果以影音檔案呈現時，請提醒學生可能發生影片無法 播放或存取權限異動等問題。</a:t>
            </a:r>
            <a:endParaRPr sz="2400">
              <a:latin typeface="Microsoft JhengHei"/>
              <a:cs typeface="Microsoft JhengHei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1205"/>
              </a:spcBef>
              <a:buClr>
                <a:srgbClr val="FF0000"/>
              </a:buClr>
              <a:buFont typeface="Wingdings"/>
              <a:buChar char=""/>
              <a:tabLst>
                <a:tab pos="355600" algn="l"/>
              </a:tabLst>
            </a:pPr>
            <a:r>
              <a:rPr sz="2400" b="1" dirty="0">
                <a:solidFill>
                  <a:srgbClr val="974707"/>
                </a:solidFill>
                <a:latin typeface="Microsoft JhengHei"/>
                <a:cs typeface="Microsoft JhengHei"/>
              </a:rPr>
              <a:t>技能檢定或競賽非屬學校課程計畫開設學分之教學科目</a:t>
            </a:r>
            <a:r>
              <a:rPr sz="2400" b="1" spc="-30" dirty="0">
                <a:solidFill>
                  <a:srgbClr val="974707"/>
                </a:solidFill>
                <a:latin typeface="Microsoft JhengHei"/>
                <a:cs typeface="Microsoft JhengHei"/>
              </a:rPr>
              <a:t>，</a:t>
            </a:r>
            <a:r>
              <a:rPr sz="2400" b="1" u="heavy" dirty="0">
                <a:solidFill>
                  <a:srgbClr val="974707"/>
                </a:solidFill>
                <a:uFill>
                  <a:solidFill>
                    <a:srgbClr val="974707"/>
                  </a:solidFill>
                </a:uFill>
                <a:latin typeface="Microsoft JhengHei"/>
                <a:cs typeface="Microsoft JhengHei"/>
              </a:rPr>
              <a:t>請勿將技能檢定或 競賽成果作為課程學習成</a:t>
            </a:r>
            <a:r>
              <a:rPr sz="2400" b="1" u="heavy" spc="-20" dirty="0">
                <a:solidFill>
                  <a:srgbClr val="974707"/>
                </a:solidFill>
                <a:uFill>
                  <a:solidFill>
                    <a:srgbClr val="974707"/>
                  </a:solidFill>
                </a:uFill>
                <a:latin typeface="Microsoft JhengHei"/>
                <a:cs typeface="Microsoft JhengHei"/>
              </a:rPr>
              <a:t>果</a:t>
            </a:r>
            <a:r>
              <a:rPr sz="2400" b="1" dirty="0">
                <a:solidFill>
                  <a:srgbClr val="974707"/>
                </a:solidFill>
                <a:latin typeface="Microsoft JhengHei"/>
                <a:cs typeface="Microsoft JhengHei"/>
              </a:rPr>
              <a:t>，學生參加技能檢定或競賽可列入多元表現。</a:t>
            </a:r>
            <a:endParaRPr sz="2400">
              <a:latin typeface="Microsoft JhengHei"/>
              <a:cs typeface="Microsoft JhengHe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185">
        <p:cut/>
      </p:transition>
    </mc:Choice>
    <mc:Fallback xmlns="">
      <p:transition spd="slow" advTm="42185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4904" y="0"/>
            <a:ext cx="142240" cy="962025"/>
          </a:xfrm>
          <a:custGeom>
            <a:avLst/>
            <a:gdLst/>
            <a:ahLst/>
            <a:cxnLst/>
            <a:rect l="l" t="t" r="r" b="b"/>
            <a:pathLst>
              <a:path w="142240" h="962025">
                <a:moveTo>
                  <a:pt x="60960" y="0"/>
                </a:moveTo>
                <a:lnTo>
                  <a:pt x="0" y="0"/>
                </a:lnTo>
                <a:lnTo>
                  <a:pt x="0" y="961644"/>
                </a:lnTo>
                <a:lnTo>
                  <a:pt x="60960" y="961644"/>
                </a:lnTo>
                <a:lnTo>
                  <a:pt x="60960" y="0"/>
                </a:lnTo>
                <a:close/>
              </a:path>
              <a:path w="142240" h="962025">
                <a:moveTo>
                  <a:pt x="141732" y="0"/>
                </a:moveTo>
                <a:lnTo>
                  <a:pt x="80772" y="0"/>
                </a:lnTo>
                <a:lnTo>
                  <a:pt x="80772" y="961644"/>
                </a:lnTo>
                <a:lnTo>
                  <a:pt x="141732" y="961644"/>
                </a:lnTo>
                <a:lnTo>
                  <a:pt x="141732" y="0"/>
                </a:lnTo>
                <a:close/>
              </a:path>
            </a:pathLst>
          </a:custGeom>
          <a:solidFill>
            <a:srgbClr val="94BB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4944" y="908303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5">
                <a:moveTo>
                  <a:pt x="0" y="0"/>
                </a:moveTo>
                <a:lnTo>
                  <a:pt x="468045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605641" y="186689"/>
            <a:ext cx="2635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Arial Black"/>
                <a:cs typeface="Arial Black"/>
              </a:rPr>
              <a:t>20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34974" y="201295"/>
            <a:ext cx="80441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36800" algn="l"/>
              </a:tabLst>
            </a:pPr>
            <a:r>
              <a:rPr dirty="0">
                <a:solidFill>
                  <a:srgbClr val="1A7AAD"/>
                </a:solidFill>
                <a:latin typeface="Microsoft YaHei"/>
                <a:cs typeface="Microsoft YaHei"/>
              </a:rPr>
              <a:t>善用</a:t>
            </a:r>
            <a:r>
              <a:rPr spc="-400" dirty="0">
                <a:solidFill>
                  <a:srgbClr val="1A7AAD"/>
                </a:solidFill>
                <a:latin typeface="Microsoft YaHei"/>
                <a:cs typeface="Microsoft YaHei"/>
              </a:rPr>
              <a:t> </a:t>
            </a:r>
            <a:r>
              <a:rPr b="0" spc="10" dirty="0">
                <a:solidFill>
                  <a:srgbClr val="1A7AAD"/>
                </a:solidFill>
                <a:latin typeface="Impact"/>
                <a:cs typeface="Impact"/>
              </a:rPr>
              <a:t>C</a:t>
            </a:r>
            <a:r>
              <a:rPr b="0" spc="-5" dirty="0">
                <a:solidFill>
                  <a:srgbClr val="1A7AAD"/>
                </a:solidFill>
                <a:latin typeface="Impact"/>
                <a:cs typeface="Impact"/>
              </a:rPr>
              <a:t>o</a:t>
            </a:r>
            <a:r>
              <a:rPr b="0" spc="10" dirty="0">
                <a:solidFill>
                  <a:srgbClr val="1A7AAD"/>
                </a:solidFill>
                <a:latin typeface="Impact"/>
                <a:cs typeface="Impact"/>
              </a:rPr>
              <a:t>l</a:t>
            </a:r>
            <a:r>
              <a:rPr b="0" dirty="0">
                <a:solidFill>
                  <a:srgbClr val="1A7AAD"/>
                </a:solidFill>
                <a:latin typeface="Impact"/>
                <a:cs typeface="Impact"/>
              </a:rPr>
              <a:t>leGo	</a:t>
            </a:r>
            <a:r>
              <a:rPr dirty="0">
                <a:solidFill>
                  <a:srgbClr val="1A7AAD"/>
                </a:solidFill>
                <a:latin typeface="Microsoft YaHei"/>
                <a:cs typeface="Microsoft YaHei"/>
              </a:rPr>
              <a:t>網站</a:t>
            </a:r>
            <a:r>
              <a:rPr dirty="0">
                <a:solidFill>
                  <a:srgbClr val="000000"/>
                </a:solidFill>
                <a:latin typeface="Microsoft YaHei"/>
                <a:cs typeface="Microsoft YaHei"/>
              </a:rPr>
              <a:t>，協助生涯</a:t>
            </a:r>
            <a:r>
              <a:rPr spc="-15" dirty="0">
                <a:solidFill>
                  <a:srgbClr val="000000"/>
                </a:solidFill>
                <a:latin typeface="Microsoft YaHei"/>
                <a:cs typeface="Microsoft YaHei"/>
              </a:rPr>
              <a:t>定</a:t>
            </a:r>
            <a:r>
              <a:rPr dirty="0">
                <a:solidFill>
                  <a:srgbClr val="000000"/>
                </a:solidFill>
                <a:latin typeface="Microsoft YaHei"/>
                <a:cs typeface="Microsoft YaHei"/>
              </a:rPr>
              <a:t>向與</a:t>
            </a:r>
            <a:r>
              <a:rPr spc="-15" dirty="0">
                <a:solidFill>
                  <a:srgbClr val="000000"/>
                </a:solidFill>
                <a:latin typeface="Microsoft YaHei"/>
                <a:cs typeface="Microsoft YaHei"/>
              </a:rPr>
              <a:t>學</a:t>
            </a:r>
            <a:r>
              <a:rPr dirty="0">
                <a:solidFill>
                  <a:srgbClr val="000000"/>
                </a:solidFill>
                <a:latin typeface="Microsoft YaHei"/>
                <a:cs typeface="Microsoft YaHei"/>
              </a:rPr>
              <a:t>習準備</a:t>
            </a: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09253" y="1645651"/>
            <a:ext cx="1433719" cy="1432111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9924033" y="3197733"/>
            <a:ext cx="20326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1F5F"/>
                </a:solidFill>
                <a:latin typeface="Microsoft JhengHei"/>
                <a:cs typeface="Microsoft JhengHei"/>
              </a:rPr>
              <a:t>https://collego.ceec.edu.tw</a:t>
            </a:r>
            <a:endParaRPr sz="1200">
              <a:latin typeface="Microsoft JhengHei"/>
              <a:cs typeface="Microsoft JhengHe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9119" y="1539239"/>
            <a:ext cx="8947404" cy="4634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21">
        <p:cut/>
      </p:transition>
    </mc:Choice>
    <mc:Fallback xmlns="">
      <p:transition spd="slow" advTm="11621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4904" y="0"/>
            <a:ext cx="142240" cy="962025"/>
          </a:xfrm>
          <a:custGeom>
            <a:avLst/>
            <a:gdLst/>
            <a:ahLst/>
            <a:cxnLst/>
            <a:rect l="l" t="t" r="r" b="b"/>
            <a:pathLst>
              <a:path w="142240" h="962025">
                <a:moveTo>
                  <a:pt x="60960" y="0"/>
                </a:moveTo>
                <a:lnTo>
                  <a:pt x="0" y="0"/>
                </a:lnTo>
                <a:lnTo>
                  <a:pt x="0" y="961644"/>
                </a:lnTo>
                <a:lnTo>
                  <a:pt x="60960" y="961644"/>
                </a:lnTo>
                <a:lnTo>
                  <a:pt x="60960" y="0"/>
                </a:lnTo>
                <a:close/>
              </a:path>
              <a:path w="142240" h="962025">
                <a:moveTo>
                  <a:pt x="141732" y="0"/>
                </a:moveTo>
                <a:lnTo>
                  <a:pt x="80772" y="0"/>
                </a:lnTo>
                <a:lnTo>
                  <a:pt x="80772" y="961644"/>
                </a:lnTo>
                <a:lnTo>
                  <a:pt x="141732" y="961644"/>
                </a:lnTo>
                <a:lnTo>
                  <a:pt x="141732" y="0"/>
                </a:lnTo>
                <a:close/>
              </a:path>
            </a:pathLst>
          </a:custGeom>
          <a:solidFill>
            <a:srgbClr val="94BB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605641" y="186689"/>
            <a:ext cx="2635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Arial Black"/>
                <a:cs typeface="Arial Black"/>
              </a:rPr>
              <a:t>22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293864" y="4309871"/>
            <a:ext cx="3025140" cy="109855"/>
          </a:xfrm>
          <a:custGeom>
            <a:avLst/>
            <a:gdLst/>
            <a:ahLst/>
            <a:cxnLst/>
            <a:rect l="l" t="t" r="r" b="b"/>
            <a:pathLst>
              <a:path w="3025140" h="109854">
                <a:moveTo>
                  <a:pt x="3025139" y="0"/>
                </a:moveTo>
                <a:lnTo>
                  <a:pt x="0" y="0"/>
                </a:lnTo>
                <a:lnTo>
                  <a:pt x="0" y="109727"/>
                </a:lnTo>
                <a:lnTo>
                  <a:pt x="3025139" y="109727"/>
                </a:lnTo>
                <a:lnTo>
                  <a:pt x="3025139" y="0"/>
                </a:lnTo>
                <a:close/>
              </a:path>
            </a:pathLst>
          </a:custGeom>
          <a:solidFill>
            <a:srgbClr val="CC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67956" y="1510283"/>
            <a:ext cx="1691639" cy="109855"/>
          </a:xfrm>
          <a:custGeom>
            <a:avLst/>
            <a:gdLst/>
            <a:ahLst/>
            <a:cxnLst/>
            <a:rect l="l" t="t" r="r" b="b"/>
            <a:pathLst>
              <a:path w="1691640" h="109855">
                <a:moveTo>
                  <a:pt x="1691640" y="0"/>
                </a:moveTo>
                <a:lnTo>
                  <a:pt x="0" y="0"/>
                </a:lnTo>
                <a:lnTo>
                  <a:pt x="0" y="109727"/>
                </a:lnTo>
                <a:lnTo>
                  <a:pt x="1691640" y="109727"/>
                </a:lnTo>
                <a:lnTo>
                  <a:pt x="1691640" y="0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05811" y="1510283"/>
            <a:ext cx="2034539" cy="109855"/>
          </a:xfrm>
          <a:custGeom>
            <a:avLst/>
            <a:gdLst/>
            <a:ahLst/>
            <a:cxnLst/>
            <a:rect l="l" t="t" r="r" b="b"/>
            <a:pathLst>
              <a:path w="2034539" h="109855">
                <a:moveTo>
                  <a:pt x="2034539" y="0"/>
                </a:moveTo>
                <a:lnTo>
                  <a:pt x="0" y="0"/>
                </a:lnTo>
                <a:lnTo>
                  <a:pt x="0" y="109727"/>
                </a:lnTo>
                <a:lnTo>
                  <a:pt x="2034539" y="109727"/>
                </a:lnTo>
                <a:lnTo>
                  <a:pt x="2034539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1663" y="652272"/>
            <a:ext cx="522731" cy="54102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682244" y="562482"/>
            <a:ext cx="4724400" cy="1132205"/>
          </a:xfrm>
          <a:prstGeom prst="rect">
            <a:avLst/>
          </a:prstGeom>
        </p:spPr>
        <p:txBody>
          <a:bodyPr vert="horz" wrap="square" lIns="0" tIns="2000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75"/>
              </a:spcBef>
              <a:tabLst>
                <a:tab pos="1053465" algn="l"/>
              </a:tabLst>
            </a:pPr>
            <a:r>
              <a:rPr sz="2400" strike="sngStrike" dirty="0">
                <a:latin typeface="Times New Roman"/>
                <a:cs typeface="Times New Roman"/>
              </a:rPr>
              <a:t> 	</a:t>
            </a:r>
            <a:r>
              <a:rPr sz="2400" b="1" strike="sngStrike" dirty="0">
                <a:latin typeface="Microsoft JhengHei"/>
                <a:cs typeface="Microsoft JhengHei"/>
              </a:rPr>
              <a:t>學習準備建議方向公告平台</a:t>
            </a:r>
            <a:endParaRPr sz="2400">
              <a:latin typeface="Microsoft JhengHei"/>
              <a:cs typeface="Microsoft JhengHei"/>
            </a:endParaRPr>
          </a:p>
          <a:p>
            <a:pPr marL="1359535" indent="-287020">
              <a:lnSpc>
                <a:spcPct val="100000"/>
              </a:lnSpc>
              <a:spcBef>
                <a:spcPts val="1475"/>
              </a:spcBef>
              <a:buFont typeface="Wingdings"/>
              <a:buChar char=""/>
              <a:tabLst>
                <a:tab pos="1360170" algn="l"/>
              </a:tabLst>
            </a:pPr>
            <a:r>
              <a:rPr sz="2400" b="1" dirty="0">
                <a:latin typeface="Microsoft JhengHei"/>
                <a:cs typeface="Microsoft JhengHei"/>
              </a:rPr>
              <a:t>網頁首頁文字詳細說明</a:t>
            </a:r>
            <a:endParaRPr sz="2400">
              <a:latin typeface="Microsoft JhengHei"/>
              <a:cs typeface="Microsoft JhengHe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45971" y="3966698"/>
            <a:ext cx="4809081" cy="189118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36566" y="4708885"/>
            <a:ext cx="4040933" cy="197995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926506" y="1740407"/>
            <a:ext cx="3497853" cy="2310384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1664207" y="1776983"/>
            <a:ext cx="5074920" cy="1978660"/>
            <a:chOff x="1664207" y="1776983"/>
            <a:chExt cx="5074920" cy="1978660"/>
          </a:xfrm>
        </p:grpSpPr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11451" y="1955291"/>
              <a:ext cx="4632960" cy="179981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64207" y="1776983"/>
              <a:ext cx="5074920" cy="286512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167127" y="1839467"/>
              <a:ext cx="1019810" cy="241300"/>
            </a:xfrm>
            <a:custGeom>
              <a:avLst/>
              <a:gdLst/>
              <a:ahLst/>
              <a:cxnLst/>
              <a:rect l="l" t="t" r="r" b="b"/>
              <a:pathLst>
                <a:path w="1019810" h="241300">
                  <a:moveTo>
                    <a:pt x="1019556" y="0"/>
                  </a:moveTo>
                  <a:lnTo>
                    <a:pt x="0" y="0"/>
                  </a:lnTo>
                  <a:lnTo>
                    <a:pt x="0" y="240791"/>
                  </a:lnTo>
                  <a:lnTo>
                    <a:pt x="1019556" y="240791"/>
                  </a:lnTo>
                  <a:lnTo>
                    <a:pt x="10195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190369" y="1870328"/>
            <a:ext cx="9398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Microsoft JhengHei"/>
                <a:cs typeface="Microsoft JhengHei"/>
              </a:rPr>
              <a:t>學習準備建議方向</a:t>
            </a:r>
            <a:endParaRPr sz="900">
              <a:latin typeface="Microsoft JhengHei"/>
              <a:cs typeface="Microsoft JhengHe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962393" y="4147566"/>
            <a:ext cx="36741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Wingdings"/>
              <a:buChar char=""/>
              <a:tabLst>
                <a:tab pos="299720" algn="l"/>
              </a:tabLst>
            </a:pPr>
            <a:r>
              <a:rPr sz="1800" b="1" dirty="0">
                <a:latin typeface="Microsoft JhengHei"/>
                <a:cs typeface="Microsoft JhengHei"/>
              </a:rPr>
              <a:t>招生群(類)別分門別類，方便查詢</a:t>
            </a:r>
            <a:endParaRPr sz="1800">
              <a:latin typeface="Microsoft JhengHei"/>
              <a:cs typeface="Microsoft JhengHe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901433" y="1307083"/>
            <a:ext cx="24047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000" b="1" dirty="0">
                <a:latin typeface="Microsoft JhengHei"/>
                <a:cs typeface="Microsoft JhengHei"/>
              </a:rPr>
              <a:t>學校活潑圖形介面</a:t>
            </a:r>
            <a:endParaRPr sz="2000">
              <a:latin typeface="Microsoft JhengHei"/>
              <a:cs typeface="Microsoft JhengHei"/>
            </a:endParaRPr>
          </a:p>
        </p:txBody>
      </p:sp>
      <p:pic>
        <p:nvPicPr>
          <p:cNvPr id="21" name="object 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910055" y="6085332"/>
            <a:ext cx="669086" cy="667359"/>
          </a:xfrm>
          <a:prstGeom prst="rect">
            <a:avLst/>
          </a:prstGeom>
        </p:spPr>
      </p:pic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798677" y="133603"/>
            <a:ext cx="49072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技專校院學習準備建議</a:t>
            </a:r>
            <a:r>
              <a:rPr spc="-15" dirty="0"/>
              <a:t>方</a:t>
            </a:r>
            <a:r>
              <a:rPr dirty="0"/>
              <a:t>向</a:t>
            </a:r>
          </a:p>
        </p:txBody>
      </p:sp>
      <p:sp>
        <p:nvSpPr>
          <p:cNvPr id="25" name="文字方塊 24"/>
          <p:cNvSpPr txBox="1"/>
          <p:nvPr/>
        </p:nvSpPr>
        <p:spPr>
          <a:xfrm>
            <a:off x="890484" y="6270318"/>
            <a:ext cx="4562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https://</a:t>
            </a:r>
            <a:r>
              <a:rPr lang="en-US" altLang="zh-TW" dirty="0" err="1"/>
              <a:t>www.techadmi.edu.tw</a:t>
            </a:r>
            <a:r>
              <a:rPr lang="en-US" altLang="zh-TW" dirty="0"/>
              <a:t>/</a:t>
            </a:r>
            <a:r>
              <a:rPr lang="en-US" altLang="zh-TW" dirty="0" err="1"/>
              <a:t>111new</a:t>
            </a:r>
            <a:r>
              <a:rPr lang="en-US" altLang="zh-TW" dirty="0"/>
              <a:t>/apply/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6912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31">
        <p:cut/>
      </p:transition>
    </mc:Choice>
    <mc:Fallback xmlns="">
      <p:transition spd="slow" advTm="10631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2743200"/>
          </a:xfrm>
          <a:custGeom>
            <a:avLst/>
            <a:gdLst/>
            <a:ahLst/>
            <a:cxnLst/>
            <a:rect l="l" t="t" r="r" b="b"/>
            <a:pathLst>
              <a:path w="12192000" h="2743200">
                <a:moveTo>
                  <a:pt x="0" y="2743200"/>
                </a:moveTo>
                <a:lnTo>
                  <a:pt x="12192000" y="2743200"/>
                </a:lnTo>
                <a:lnTo>
                  <a:pt x="12192000" y="0"/>
                </a:lnTo>
                <a:lnTo>
                  <a:pt x="0" y="0"/>
                </a:lnTo>
                <a:lnTo>
                  <a:pt x="0" y="2743200"/>
                </a:lnTo>
                <a:close/>
              </a:path>
            </a:pathLst>
          </a:custGeom>
          <a:solidFill>
            <a:srgbClr val="FCA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590544"/>
            <a:ext cx="12192000" cy="3267710"/>
          </a:xfrm>
          <a:custGeom>
            <a:avLst/>
            <a:gdLst/>
            <a:ahLst/>
            <a:cxnLst/>
            <a:rect l="l" t="t" r="r" b="b"/>
            <a:pathLst>
              <a:path w="12192000" h="3267709">
                <a:moveTo>
                  <a:pt x="0" y="3267455"/>
                </a:moveTo>
                <a:lnTo>
                  <a:pt x="12192000" y="3267455"/>
                </a:lnTo>
                <a:lnTo>
                  <a:pt x="12192000" y="0"/>
                </a:lnTo>
                <a:lnTo>
                  <a:pt x="0" y="0"/>
                </a:lnTo>
                <a:lnTo>
                  <a:pt x="0" y="3267455"/>
                </a:lnTo>
                <a:close/>
              </a:path>
            </a:pathLst>
          </a:custGeom>
          <a:solidFill>
            <a:srgbClr val="FCA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object 5"/>
            <p:cNvSpPr/>
            <p:nvPr/>
          </p:nvSpPr>
          <p:spPr>
            <a:xfrm>
              <a:off x="0" y="2743200"/>
              <a:ext cx="12192000" cy="847725"/>
            </a:xfrm>
            <a:custGeom>
              <a:avLst/>
              <a:gdLst/>
              <a:ahLst/>
              <a:cxnLst/>
              <a:rect l="l" t="t" r="r" b="b"/>
              <a:pathLst>
                <a:path w="12192000" h="847725">
                  <a:moveTo>
                    <a:pt x="12192000" y="0"/>
                  </a:moveTo>
                  <a:lnTo>
                    <a:pt x="0" y="0"/>
                  </a:lnTo>
                  <a:lnTo>
                    <a:pt x="0" y="847344"/>
                  </a:lnTo>
                  <a:lnTo>
                    <a:pt x="12192000" y="84734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C180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8802624" cy="685799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572005" y="970914"/>
              <a:ext cx="2955290" cy="5219065"/>
            </a:xfrm>
            <a:custGeom>
              <a:avLst/>
              <a:gdLst/>
              <a:ahLst/>
              <a:cxnLst/>
              <a:rect l="l" t="t" r="r" b="b"/>
              <a:pathLst>
                <a:path w="2955290" h="5219065">
                  <a:moveTo>
                    <a:pt x="1373758" y="0"/>
                  </a:moveTo>
                  <a:lnTo>
                    <a:pt x="1309427" y="521"/>
                  </a:lnTo>
                  <a:lnTo>
                    <a:pt x="1246699" y="2087"/>
                  </a:lnTo>
                  <a:lnTo>
                    <a:pt x="1185576" y="4697"/>
                  </a:lnTo>
                  <a:lnTo>
                    <a:pt x="1126056" y="8350"/>
                  </a:lnTo>
                  <a:lnTo>
                    <a:pt x="1068139" y="13047"/>
                  </a:lnTo>
                  <a:lnTo>
                    <a:pt x="1011826" y="18788"/>
                  </a:lnTo>
                  <a:lnTo>
                    <a:pt x="957116" y="25573"/>
                  </a:lnTo>
                  <a:lnTo>
                    <a:pt x="904008" y="33402"/>
                  </a:lnTo>
                  <a:lnTo>
                    <a:pt x="852503" y="42274"/>
                  </a:lnTo>
                  <a:lnTo>
                    <a:pt x="802601" y="52190"/>
                  </a:lnTo>
                  <a:lnTo>
                    <a:pt x="754300" y="63150"/>
                  </a:lnTo>
                  <a:lnTo>
                    <a:pt x="707602" y="75154"/>
                  </a:lnTo>
                  <a:lnTo>
                    <a:pt x="662505" y="88202"/>
                  </a:lnTo>
                  <a:lnTo>
                    <a:pt x="619010" y="102293"/>
                  </a:lnTo>
                  <a:lnTo>
                    <a:pt x="577116" y="117429"/>
                  </a:lnTo>
                  <a:lnTo>
                    <a:pt x="536823" y="133608"/>
                  </a:lnTo>
                  <a:lnTo>
                    <a:pt x="498131" y="150831"/>
                  </a:lnTo>
                  <a:lnTo>
                    <a:pt x="461039" y="169097"/>
                  </a:lnTo>
                  <a:lnTo>
                    <a:pt x="425548" y="188408"/>
                  </a:lnTo>
                  <a:lnTo>
                    <a:pt x="391657" y="208762"/>
                  </a:lnTo>
                  <a:lnTo>
                    <a:pt x="359367" y="230160"/>
                  </a:lnTo>
                  <a:lnTo>
                    <a:pt x="299480" y="276547"/>
                  </a:lnTo>
                  <a:lnTo>
                    <a:pt x="245161" y="330219"/>
                  </a:lnTo>
                  <a:lnTo>
                    <a:pt x="220038" y="359945"/>
                  </a:lnTo>
                  <a:lnTo>
                    <a:pt x="196272" y="391600"/>
                  </a:lnTo>
                  <a:lnTo>
                    <a:pt x="173863" y="425182"/>
                  </a:lnTo>
                  <a:lnTo>
                    <a:pt x="152812" y="460692"/>
                  </a:lnTo>
                  <a:lnTo>
                    <a:pt x="133118" y="498130"/>
                  </a:lnTo>
                  <a:lnTo>
                    <a:pt x="114783" y="537496"/>
                  </a:lnTo>
                  <a:lnTo>
                    <a:pt x="97805" y="578791"/>
                  </a:lnTo>
                  <a:lnTo>
                    <a:pt x="82184" y="622014"/>
                  </a:lnTo>
                  <a:lnTo>
                    <a:pt x="67922" y="667165"/>
                  </a:lnTo>
                  <a:lnTo>
                    <a:pt x="55018" y="714246"/>
                  </a:lnTo>
                  <a:lnTo>
                    <a:pt x="43471" y="763255"/>
                  </a:lnTo>
                  <a:lnTo>
                    <a:pt x="33283" y="814194"/>
                  </a:lnTo>
                  <a:lnTo>
                    <a:pt x="24453" y="867061"/>
                  </a:lnTo>
                  <a:lnTo>
                    <a:pt x="16982" y="921858"/>
                  </a:lnTo>
                  <a:lnTo>
                    <a:pt x="10868" y="978584"/>
                  </a:lnTo>
                  <a:lnTo>
                    <a:pt x="6113" y="1037240"/>
                  </a:lnTo>
                  <a:lnTo>
                    <a:pt x="2717" y="1097826"/>
                  </a:lnTo>
                  <a:lnTo>
                    <a:pt x="679" y="1160342"/>
                  </a:lnTo>
                  <a:lnTo>
                    <a:pt x="0" y="1224788"/>
                  </a:lnTo>
                  <a:lnTo>
                    <a:pt x="0" y="1652651"/>
                  </a:lnTo>
                  <a:lnTo>
                    <a:pt x="1252727" y="1652651"/>
                  </a:lnTo>
                  <a:lnTo>
                    <a:pt x="1252727" y="1240282"/>
                  </a:lnTo>
                  <a:lnTo>
                    <a:pt x="1253478" y="1171303"/>
                  </a:lnTo>
                  <a:lnTo>
                    <a:pt x="1255730" y="1108575"/>
                  </a:lnTo>
                  <a:lnTo>
                    <a:pt x="1259485" y="1052097"/>
                  </a:lnTo>
                  <a:lnTo>
                    <a:pt x="1264745" y="1001871"/>
                  </a:lnTo>
                  <a:lnTo>
                    <a:pt x="1271511" y="957895"/>
                  </a:lnTo>
                  <a:lnTo>
                    <a:pt x="1279784" y="920170"/>
                  </a:lnTo>
                  <a:lnTo>
                    <a:pt x="1300861" y="863473"/>
                  </a:lnTo>
                  <a:lnTo>
                    <a:pt x="1330007" y="824821"/>
                  </a:lnTo>
                  <a:lnTo>
                    <a:pt x="1369441" y="797242"/>
                  </a:lnTo>
                  <a:lnTo>
                    <a:pt x="1419161" y="780712"/>
                  </a:lnTo>
                  <a:lnTo>
                    <a:pt x="1479169" y="775208"/>
                  </a:lnTo>
                  <a:lnTo>
                    <a:pt x="1532725" y="780426"/>
                  </a:lnTo>
                  <a:lnTo>
                    <a:pt x="1578721" y="796099"/>
                  </a:lnTo>
                  <a:lnTo>
                    <a:pt x="1617168" y="822249"/>
                  </a:lnTo>
                  <a:lnTo>
                    <a:pt x="1648079" y="858901"/>
                  </a:lnTo>
                  <a:lnTo>
                    <a:pt x="1674683" y="921394"/>
                  </a:lnTo>
                  <a:lnTo>
                    <a:pt x="1684668" y="963663"/>
                  </a:lnTo>
                  <a:lnTo>
                    <a:pt x="1692437" y="1013275"/>
                  </a:lnTo>
                  <a:lnTo>
                    <a:pt x="1697990" y="1070224"/>
                  </a:lnTo>
                  <a:lnTo>
                    <a:pt x="1701323" y="1134507"/>
                  </a:lnTo>
                  <a:lnTo>
                    <a:pt x="1702434" y="1206119"/>
                  </a:lnTo>
                  <a:lnTo>
                    <a:pt x="1702434" y="1485264"/>
                  </a:lnTo>
                  <a:lnTo>
                    <a:pt x="1701486" y="1552600"/>
                  </a:lnTo>
                  <a:lnTo>
                    <a:pt x="1698637" y="1614618"/>
                  </a:lnTo>
                  <a:lnTo>
                    <a:pt x="1693887" y="1671317"/>
                  </a:lnTo>
                  <a:lnTo>
                    <a:pt x="1687233" y="1722697"/>
                  </a:lnTo>
                  <a:lnTo>
                    <a:pt x="1678673" y="1768760"/>
                  </a:lnTo>
                  <a:lnTo>
                    <a:pt x="1668204" y="1809503"/>
                  </a:lnTo>
                  <a:lnTo>
                    <a:pt x="1628896" y="1897243"/>
                  </a:lnTo>
                  <a:lnTo>
                    <a:pt x="1594596" y="1939496"/>
                  </a:lnTo>
                  <a:lnTo>
                    <a:pt x="1552938" y="1971676"/>
                  </a:lnTo>
                  <a:lnTo>
                    <a:pt x="1503933" y="1993773"/>
                  </a:lnTo>
                  <a:lnTo>
                    <a:pt x="1454341" y="2005051"/>
                  </a:lnTo>
                  <a:lnTo>
                    <a:pt x="1382183" y="2014082"/>
                  </a:lnTo>
                  <a:lnTo>
                    <a:pt x="1337644" y="2017754"/>
                  </a:lnTo>
                  <a:lnTo>
                    <a:pt x="1287464" y="2020863"/>
                  </a:lnTo>
                  <a:lnTo>
                    <a:pt x="1231646" y="2023407"/>
                  </a:lnTo>
                  <a:lnTo>
                    <a:pt x="1170189" y="2025388"/>
                  </a:lnTo>
                  <a:lnTo>
                    <a:pt x="1103093" y="2026803"/>
                  </a:lnTo>
                  <a:lnTo>
                    <a:pt x="1030361" y="2027652"/>
                  </a:lnTo>
                  <a:lnTo>
                    <a:pt x="951992" y="2027936"/>
                  </a:lnTo>
                  <a:lnTo>
                    <a:pt x="951992" y="2756535"/>
                  </a:lnTo>
                  <a:lnTo>
                    <a:pt x="1022793" y="2758146"/>
                  </a:lnTo>
                  <a:lnTo>
                    <a:pt x="1088816" y="2760467"/>
                  </a:lnTo>
                  <a:lnTo>
                    <a:pt x="1150062" y="2763499"/>
                  </a:lnTo>
                  <a:lnTo>
                    <a:pt x="1206530" y="2767241"/>
                  </a:lnTo>
                  <a:lnTo>
                    <a:pt x="1258220" y="2771695"/>
                  </a:lnTo>
                  <a:lnTo>
                    <a:pt x="1305133" y="2776862"/>
                  </a:lnTo>
                  <a:lnTo>
                    <a:pt x="1347268" y="2782741"/>
                  </a:lnTo>
                  <a:lnTo>
                    <a:pt x="1417204" y="2796644"/>
                  </a:lnTo>
                  <a:lnTo>
                    <a:pt x="1493361" y="2825076"/>
                  </a:lnTo>
                  <a:lnTo>
                    <a:pt x="1536773" y="2852781"/>
                  </a:lnTo>
                  <a:lnTo>
                    <a:pt x="1575234" y="2887796"/>
                  </a:lnTo>
                  <a:lnTo>
                    <a:pt x="1608740" y="2930131"/>
                  </a:lnTo>
                  <a:lnTo>
                    <a:pt x="1637283" y="2979801"/>
                  </a:lnTo>
                  <a:lnTo>
                    <a:pt x="1663022" y="3046725"/>
                  </a:lnTo>
                  <a:lnTo>
                    <a:pt x="1673479" y="3085930"/>
                  </a:lnTo>
                  <a:lnTo>
                    <a:pt x="1682326" y="3128964"/>
                  </a:lnTo>
                  <a:lnTo>
                    <a:pt x="1689565" y="3175827"/>
                  </a:lnTo>
                  <a:lnTo>
                    <a:pt x="1695195" y="3226519"/>
                  </a:lnTo>
                  <a:lnTo>
                    <a:pt x="1699217" y="3281040"/>
                  </a:lnTo>
                  <a:lnTo>
                    <a:pt x="1701630" y="3339389"/>
                  </a:lnTo>
                  <a:lnTo>
                    <a:pt x="1702434" y="3401568"/>
                  </a:lnTo>
                  <a:lnTo>
                    <a:pt x="1702434" y="3748786"/>
                  </a:lnTo>
                  <a:lnTo>
                    <a:pt x="1702112" y="3824867"/>
                  </a:lnTo>
                  <a:lnTo>
                    <a:pt x="1701143" y="3895947"/>
                  </a:lnTo>
                  <a:lnTo>
                    <a:pt x="1699527" y="3962028"/>
                  </a:lnTo>
                  <a:lnTo>
                    <a:pt x="1697265" y="4023110"/>
                  </a:lnTo>
                  <a:lnTo>
                    <a:pt x="1694356" y="4079193"/>
                  </a:lnTo>
                  <a:lnTo>
                    <a:pt x="1690798" y="4130278"/>
                  </a:lnTo>
                  <a:lnTo>
                    <a:pt x="1686592" y="4176364"/>
                  </a:lnTo>
                  <a:lnTo>
                    <a:pt x="1681738" y="4217453"/>
                  </a:lnTo>
                  <a:lnTo>
                    <a:pt x="1670082" y="4284640"/>
                  </a:lnTo>
                  <a:lnTo>
                    <a:pt x="1655826" y="4331843"/>
                  </a:lnTo>
                  <a:lnTo>
                    <a:pt x="1633269" y="4372030"/>
                  </a:lnTo>
                  <a:lnTo>
                    <a:pt x="1602782" y="4403288"/>
                  </a:lnTo>
                  <a:lnTo>
                    <a:pt x="1564358" y="4425614"/>
                  </a:lnTo>
                  <a:lnTo>
                    <a:pt x="1517991" y="4439010"/>
                  </a:lnTo>
                  <a:lnTo>
                    <a:pt x="1463675" y="4443476"/>
                  </a:lnTo>
                  <a:lnTo>
                    <a:pt x="1402905" y="4437951"/>
                  </a:lnTo>
                  <a:lnTo>
                    <a:pt x="1353947" y="4421378"/>
                  </a:lnTo>
                  <a:lnTo>
                    <a:pt x="1316799" y="4393755"/>
                  </a:lnTo>
                  <a:lnTo>
                    <a:pt x="1291463" y="4355084"/>
                  </a:lnTo>
                  <a:lnTo>
                    <a:pt x="1274534" y="4296054"/>
                  </a:lnTo>
                  <a:lnTo>
                    <a:pt x="1267877" y="4255417"/>
                  </a:lnTo>
                  <a:lnTo>
                    <a:pt x="1262427" y="4207367"/>
                  </a:lnTo>
                  <a:lnTo>
                    <a:pt x="1258186" y="4151905"/>
                  </a:lnTo>
                  <a:lnTo>
                    <a:pt x="1255154" y="4089032"/>
                  </a:lnTo>
                  <a:lnTo>
                    <a:pt x="1253334" y="4018752"/>
                  </a:lnTo>
                  <a:lnTo>
                    <a:pt x="1252727" y="3941064"/>
                  </a:lnTo>
                  <a:lnTo>
                    <a:pt x="1252727" y="3125597"/>
                  </a:lnTo>
                  <a:lnTo>
                    <a:pt x="0" y="3125597"/>
                  </a:lnTo>
                  <a:lnTo>
                    <a:pt x="0" y="3522472"/>
                  </a:lnTo>
                  <a:lnTo>
                    <a:pt x="267" y="3593034"/>
                  </a:lnTo>
                  <a:lnTo>
                    <a:pt x="1070" y="3661464"/>
                  </a:lnTo>
                  <a:lnTo>
                    <a:pt x="2408" y="3727763"/>
                  </a:lnTo>
                  <a:lnTo>
                    <a:pt x="4282" y="3791930"/>
                  </a:lnTo>
                  <a:lnTo>
                    <a:pt x="6691" y="3853965"/>
                  </a:lnTo>
                  <a:lnTo>
                    <a:pt x="9635" y="3913869"/>
                  </a:lnTo>
                  <a:lnTo>
                    <a:pt x="13114" y="3971641"/>
                  </a:lnTo>
                  <a:lnTo>
                    <a:pt x="17129" y="4027281"/>
                  </a:lnTo>
                  <a:lnTo>
                    <a:pt x="21679" y="4080790"/>
                  </a:lnTo>
                  <a:lnTo>
                    <a:pt x="26765" y="4132167"/>
                  </a:lnTo>
                  <a:lnTo>
                    <a:pt x="32385" y="4181412"/>
                  </a:lnTo>
                  <a:lnTo>
                    <a:pt x="38541" y="4228525"/>
                  </a:lnTo>
                  <a:lnTo>
                    <a:pt x="45233" y="4273507"/>
                  </a:lnTo>
                  <a:lnTo>
                    <a:pt x="52459" y="4316357"/>
                  </a:lnTo>
                  <a:lnTo>
                    <a:pt x="60221" y="4357076"/>
                  </a:lnTo>
                  <a:lnTo>
                    <a:pt x="68519" y="4395663"/>
                  </a:lnTo>
                  <a:lnTo>
                    <a:pt x="86719" y="4466441"/>
                  </a:lnTo>
                  <a:lnTo>
                    <a:pt x="107061" y="4528693"/>
                  </a:lnTo>
                  <a:lnTo>
                    <a:pt x="123515" y="4569654"/>
                  </a:lnTo>
                  <a:lnTo>
                    <a:pt x="142345" y="4609697"/>
                  </a:lnTo>
                  <a:lnTo>
                    <a:pt x="163550" y="4648823"/>
                  </a:lnTo>
                  <a:lnTo>
                    <a:pt x="187130" y="4687030"/>
                  </a:lnTo>
                  <a:lnTo>
                    <a:pt x="213084" y="4724320"/>
                  </a:lnTo>
                  <a:lnTo>
                    <a:pt x="241411" y="4760692"/>
                  </a:lnTo>
                  <a:lnTo>
                    <a:pt x="272113" y="4796147"/>
                  </a:lnTo>
                  <a:lnTo>
                    <a:pt x="305188" y="4830683"/>
                  </a:lnTo>
                  <a:lnTo>
                    <a:pt x="340636" y="4864302"/>
                  </a:lnTo>
                  <a:lnTo>
                    <a:pt x="378457" y="4897004"/>
                  </a:lnTo>
                  <a:lnTo>
                    <a:pt x="418651" y="4928787"/>
                  </a:lnTo>
                  <a:lnTo>
                    <a:pt x="461217" y="4959653"/>
                  </a:lnTo>
                  <a:lnTo>
                    <a:pt x="506155" y="4989602"/>
                  </a:lnTo>
                  <a:lnTo>
                    <a:pt x="553466" y="5018633"/>
                  </a:lnTo>
                  <a:lnTo>
                    <a:pt x="589928" y="5039132"/>
                  </a:lnTo>
                  <a:lnTo>
                    <a:pt x="627806" y="5058524"/>
                  </a:lnTo>
                  <a:lnTo>
                    <a:pt x="667101" y="5076807"/>
                  </a:lnTo>
                  <a:lnTo>
                    <a:pt x="707812" y="5093982"/>
                  </a:lnTo>
                  <a:lnTo>
                    <a:pt x="749939" y="5110050"/>
                  </a:lnTo>
                  <a:lnTo>
                    <a:pt x="793483" y="5125009"/>
                  </a:lnTo>
                  <a:lnTo>
                    <a:pt x="838443" y="5138860"/>
                  </a:lnTo>
                  <a:lnTo>
                    <a:pt x="884819" y="5151603"/>
                  </a:lnTo>
                  <a:lnTo>
                    <a:pt x="932612" y="5163239"/>
                  </a:lnTo>
                  <a:lnTo>
                    <a:pt x="981821" y="5173766"/>
                  </a:lnTo>
                  <a:lnTo>
                    <a:pt x="1032447" y="5183185"/>
                  </a:lnTo>
                  <a:lnTo>
                    <a:pt x="1084489" y="5191496"/>
                  </a:lnTo>
                  <a:lnTo>
                    <a:pt x="1137947" y="5198699"/>
                  </a:lnTo>
                  <a:lnTo>
                    <a:pt x="1192821" y="5204793"/>
                  </a:lnTo>
                  <a:lnTo>
                    <a:pt x="1249112" y="5209780"/>
                  </a:lnTo>
                  <a:lnTo>
                    <a:pt x="1306820" y="5213659"/>
                  </a:lnTo>
                  <a:lnTo>
                    <a:pt x="1365943" y="5216429"/>
                  </a:lnTo>
                  <a:lnTo>
                    <a:pt x="1426483" y="5218091"/>
                  </a:lnTo>
                  <a:lnTo>
                    <a:pt x="1488439" y="5218645"/>
                  </a:lnTo>
                  <a:lnTo>
                    <a:pt x="1546085" y="5218114"/>
                  </a:lnTo>
                  <a:lnTo>
                    <a:pt x="1602561" y="5216519"/>
                  </a:lnTo>
                  <a:lnTo>
                    <a:pt x="1657869" y="5213862"/>
                  </a:lnTo>
                  <a:lnTo>
                    <a:pt x="1712008" y="5210141"/>
                  </a:lnTo>
                  <a:lnTo>
                    <a:pt x="1764979" y="5205358"/>
                  </a:lnTo>
                  <a:lnTo>
                    <a:pt x="1816782" y="5199511"/>
                  </a:lnTo>
                  <a:lnTo>
                    <a:pt x="1867416" y="5192602"/>
                  </a:lnTo>
                  <a:lnTo>
                    <a:pt x="1916883" y="5184629"/>
                  </a:lnTo>
                  <a:lnTo>
                    <a:pt x="1965182" y="5175594"/>
                  </a:lnTo>
                  <a:lnTo>
                    <a:pt x="2012313" y="5165496"/>
                  </a:lnTo>
                  <a:lnTo>
                    <a:pt x="2058276" y="5154335"/>
                  </a:lnTo>
                  <a:lnTo>
                    <a:pt x="2103072" y="5142110"/>
                  </a:lnTo>
                  <a:lnTo>
                    <a:pt x="2146701" y="5128824"/>
                  </a:lnTo>
                  <a:lnTo>
                    <a:pt x="2189163" y="5114474"/>
                  </a:lnTo>
                  <a:lnTo>
                    <a:pt x="2230458" y="5099061"/>
                  </a:lnTo>
                  <a:lnTo>
                    <a:pt x="2270585" y="5082586"/>
                  </a:lnTo>
                  <a:lnTo>
                    <a:pt x="2309546" y="5065047"/>
                  </a:lnTo>
                  <a:lnTo>
                    <a:pt x="2347341" y="5046446"/>
                  </a:lnTo>
                  <a:lnTo>
                    <a:pt x="2394170" y="5021040"/>
                  </a:lnTo>
                  <a:lnTo>
                    <a:pt x="2438975" y="4994019"/>
                  </a:lnTo>
                  <a:lnTo>
                    <a:pt x="2481754" y="4965383"/>
                  </a:lnTo>
                  <a:lnTo>
                    <a:pt x="2522507" y="4935133"/>
                  </a:lnTo>
                  <a:lnTo>
                    <a:pt x="2561235" y="4903268"/>
                  </a:lnTo>
                  <a:lnTo>
                    <a:pt x="2597937" y="4869788"/>
                  </a:lnTo>
                  <a:lnTo>
                    <a:pt x="2632614" y="4834693"/>
                  </a:lnTo>
                  <a:lnTo>
                    <a:pt x="2665266" y="4797983"/>
                  </a:lnTo>
                  <a:lnTo>
                    <a:pt x="2695891" y="4759658"/>
                  </a:lnTo>
                  <a:lnTo>
                    <a:pt x="2724492" y="4719718"/>
                  </a:lnTo>
                  <a:lnTo>
                    <a:pt x="2751066" y="4678162"/>
                  </a:lnTo>
                  <a:lnTo>
                    <a:pt x="2775616" y="4634992"/>
                  </a:lnTo>
                  <a:lnTo>
                    <a:pt x="2798139" y="4590206"/>
                  </a:lnTo>
                  <a:lnTo>
                    <a:pt x="2818638" y="4543806"/>
                  </a:lnTo>
                  <a:lnTo>
                    <a:pt x="2832636" y="4508290"/>
                  </a:lnTo>
                  <a:lnTo>
                    <a:pt x="2845878" y="4471287"/>
                  </a:lnTo>
                  <a:lnTo>
                    <a:pt x="2858361" y="4432796"/>
                  </a:lnTo>
                  <a:lnTo>
                    <a:pt x="2870087" y="4392817"/>
                  </a:lnTo>
                  <a:lnTo>
                    <a:pt x="2881056" y="4351350"/>
                  </a:lnTo>
                  <a:lnTo>
                    <a:pt x="2891268" y="4308396"/>
                  </a:lnTo>
                  <a:lnTo>
                    <a:pt x="2900722" y="4263954"/>
                  </a:lnTo>
                  <a:lnTo>
                    <a:pt x="2909420" y="4218025"/>
                  </a:lnTo>
                  <a:lnTo>
                    <a:pt x="2917361" y="4170609"/>
                  </a:lnTo>
                  <a:lnTo>
                    <a:pt x="2924544" y="4121706"/>
                  </a:lnTo>
                  <a:lnTo>
                    <a:pt x="2930972" y="4071315"/>
                  </a:lnTo>
                  <a:lnTo>
                    <a:pt x="2936642" y="4019438"/>
                  </a:lnTo>
                  <a:lnTo>
                    <a:pt x="2941556" y="3966074"/>
                  </a:lnTo>
                  <a:lnTo>
                    <a:pt x="2945714" y="3911223"/>
                  </a:lnTo>
                  <a:lnTo>
                    <a:pt x="2949116" y="3854886"/>
                  </a:lnTo>
                  <a:lnTo>
                    <a:pt x="2951761" y="3797062"/>
                  </a:lnTo>
                  <a:lnTo>
                    <a:pt x="2953651" y="3737752"/>
                  </a:lnTo>
                  <a:lnTo>
                    <a:pt x="2954785" y="3676956"/>
                  </a:lnTo>
                  <a:lnTo>
                    <a:pt x="2955163" y="3614674"/>
                  </a:lnTo>
                  <a:lnTo>
                    <a:pt x="2954845" y="3539189"/>
                  </a:lnTo>
                  <a:lnTo>
                    <a:pt x="2953894" y="3466369"/>
                  </a:lnTo>
                  <a:lnTo>
                    <a:pt x="2952310" y="3396214"/>
                  </a:lnTo>
                  <a:lnTo>
                    <a:pt x="2950091" y="3328723"/>
                  </a:lnTo>
                  <a:lnTo>
                    <a:pt x="2947239" y="3263898"/>
                  </a:lnTo>
                  <a:lnTo>
                    <a:pt x="2943754" y="3201738"/>
                  </a:lnTo>
                  <a:lnTo>
                    <a:pt x="2939636" y="3142243"/>
                  </a:lnTo>
                  <a:lnTo>
                    <a:pt x="2934884" y="3085414"/>
                  </a:lnTo>
                  <a:lnTo>
                    <a:pt x="2929500" y="3031250"/>
                  </a:lnTo>
                  <a:lnTo>
                    <a:pt x="2923483" y="2979753"/>
                  </a:lnTo>
                  <a:lnTo>
                    <a:pt x="2916834" y="2930921"/>
                  </a:lnTo>
                  <a:lnTo>
                    <a:pt x="2909552" y="2884756"/>
                  </a:lnTo>
                  <a:lnTo>
                    <a:pt x="2901638" y="2841257"/>
                  </a:lnTo>
                  <a:lnTo>
                    <a:pt x="2893092" y="2800425"/>
                  </a:lnTo>
                  <a:lnTo>
                    <a:pt x="2883915" y="2762259"/>
                  </a:lnTo>
                  <a:lnTo>
                    <a:pt x="2863665" y="2693929"/>
                  </a:lnTo>
                  <a:lnTo>
                    <a:pt x="2840889" y="2636267"/>
                  </a:lnTo>
                  <a:lnTo>
                    <a:pt x="2815590" y="2589276"/>
                  </a:lnTo>
                  <a:lnTo>
                    <a:pt x="2788998" y="2550527"/>
                  </a:lnTo>
                  <a:lnTo>
                    <a:pt x="2760001" y="2513805"/>
                  </a:lnTo>
                  <a:lnTo>
                    <a:pt x="2728599" y="2479110"/>
                  </a:lnTo>
                  <a:lnTo>
                    <a:pt x="2694790" y="2446442"/>
                  </a:lnTo>
                  <a:lnTo>
                    <a:pt x="2658577" y="2415798"/>
                  </a:lnTo>
                  <a:lnTo>
                    <a:pt x="2619957" y="2387180"/>
                  </a:lnTo>
                  <a:lnTo>
                    <a:pt x="2578932" y="2360586"/>
                  </a:lnTo>
                  <a:lnTo>
                    <a:pt x="2535501" y="2336016"/>
                  </a:lnTo>
                  <a:lnTo>
                    <a:pt x="2489664" y="2313469"/>
                  </a:lnTo>
                  <a:lnTo>
                    <a:pt x="2441422" y="2292945"/>
                  </a:lnTo>
                  <a:lnTo>
                    <a:pt x="2390774" y="2274443"/>
                  </a:lnTo>
                  <a:lnTo>
                    <a:pt x="2441778" y="2245984"/>
                  </a:lnTo>
                  <a:lnTo>
                    <a:pt x="2489910" y="2216994"/>
                  </a:lnTo>
                  <a:lnTo>
                    <a:pt x="2535170" y="2187472"/>
                  </a:lnTo>
                  <a:lnTo>
                    <a:pt x="2577559" y="2157416"/>
                  </a:lnTo>
                  <a:lnTo>
                    <a:pt x="2617076" y="2126824"/>
                  </a:lnTo>
                  <a:lnTo>
                    <a:pt x="2653721" y="2095695"/>
                  </a:lnTo>
                  <a:lnTo>
                    <a:pt x="2687495" y="2064026"/>
                  </a:lnTo>
                  <a:lnTo>
                    <a:pt x="2718397" y="2031816"/>
                  </a:lnTo>
                  <a:lnTo>
                    <a:pt x="2746427" y="1999064"/>
                  </a:lnTo>
                  <a:lnTo>
                    <a:pt x="2771586" y="1965767"/>
                  </a:lnTo>
                  <a:lnTo>
                    <a:pt x="2793872" y="1931924"/>
                  </a:lnTo>
                  <a:lnTo>
                    <a:pt x="2828914" y="1862941"/>
                  </a:lnTo>
                  <a:lnTo>
                    <a:pt x="2844045" y="1823577"/>
                  </a:lnTo>
                  <a:lnTo>
                    <a:pt x="2857584" y="1780963"/>
                  </a:lnTo>
                  <a:lnTo>
                    <a:pt x="2869530" y="1735100"/>
                  </a:lnTo>
                  <a:lnTo>
                    <a:pt x="2879883" y="1685988"/>
                  </a:lnTo>
                  <a:lnTo>
                    <a:pt x="2888644" y="1633627"/>
                  </a:lnTo>
                  <a:lnTo>
                    <a:pt x="2895811" y="1578017"/>
                  </a:lnTo>
                  <a:lnTo>
                    <a:pt x="2901386" y="1519158"/>
                  </a:lnTo>
                  <a:lnTo>
                    <a:pt x="2905368" y="1457049"/>
                  </a:lnTo>
                  <a:lnTo>
                    <a:pt x="2907757" y="1391692"/>
                  </a:lnTo>
                  <a:lnTo>
                    <a:pt x="2908554" y="1323086"/>
                  </a:lnTo>
                  <a:lnTo>
                    <a:pt x="2907830" y="1264378"/>
                  </a:lnTo>
                  <a:lnTo>
                    <a:pt x="2905658" y="1206909"/>
                  </a:lnTo>
                  <a:lnTo>
                    <a:pt x="2902038" y="1150678"/>
                  </a:lnTo>
                  <a:lnTo>
                    <a:pt x="2896970" y="1095686"/>
                  </a:lnTo>
                  <a:lnTo>
                    <a:pt x="2890454" y="1041933"/>
                  </a:lnTo>
                  <a:lnTo>
                    <a:pt x="2882490" y="989417"/>
                  </a:lnTo>
                  <a:lnTo>
                    <a:pt x="2873078" y="938139"/>
                  </a:lnTo>
                  <a:lnTo>
                    <a:pt x="2862218" y="888099"/>
                  </a:lnTo>
                  <a:lnTo>
                    <a:pt x="2849911" y="839297"/>
                  </a:lnTo>
                  <a:lnTo>
                    <a:pt x="2836155" y="791732"/>
                  </a:lnTo>
                  <a:lnTo>
                    <a:pt x="2820951" y="745404"/>
                  </a:lnTo>
                  <a:lnTo>
                    <a:pt x="2804299" y="700313"/>
                  </a:lnTo>
                  <a:lnTo>
                    <a:pt x="2786200" y="656459"/>
                  </a:lnTo>
                  <a:lnTo>
                    <a:pt x="2766652" y="613842"/>
                  </a:lnTo>
                  <a:lnTo>
                    <a:pt x="2745657" y="572462"/>
                  </a:lnTo>
                  <a:lnTo>
                    <a:pt x="2723213" y="532318"/>
                  </a:lnTo>
                  <a:lnTo>
                    <a:pt x="2699321" y="493410"/>
                  </a:lnTo>
                  <a:lnTo>
                    <a:pt x="2673982" y="455738"/>
                  </a:lnTo>
                  <a:lnTo>
                    <a:pt x="2647194" y="419303"/>
                  </a:lnTo>
                  <a:lnTo>
                    <a:pt x="2618959" y="384103"/>
                  </a:lnTo>
                  <a:lnTo>
                    <a:pt x="2589276" y="350138"/>
                  </a:lnTo>
                  <a:lnTo>
                    <a:pt x="2536715" y="298343"/>
                  </a:lnTo>
                  <a:lnTo>
                    <a:pt x="2477333" y="250691"/>
                  </a:lnTo>
                  <a:lnTo>
                    <a:pt x="2445084" y="228419"/>
                  </a:lnTo>
                  <a:lnTo>
                    <a:pt x="2411128" y="207182"/>
                  </a:lnTo>
                  <a:lnTo>
                    <a:pt x="2375467" y="186982"/>
                  </a:lnTo>
                  <a:lnTo>
                    <a:pt x="2338100" y="167818"/>
                  </a:lnTo>
                  <a:lnTo>
                    <a:pt x="2299028" y="149689"/>
                  </a:lnTo>
                  <a:lnTo>
                    <a:pt x="2258249" y="132597"/>
                  </a:lnTo>
                  <a:lnTo>
                    <a:pt x="2215765" y="116540"/>
                  </a:lnTo>
                  <a:lnTo>
                    <a:pt x="2171574" y="101519"/>
                  </a:lnTo>
                  <a:lnTo>
                    <a:pt x="2125678" y="87534"/>
                  </a:lnTo>
                  <a:lnTo>
                    <a:pt x="2078075" y="74585"/>
                  </a:lnTo>
                  <a:lnTo>
                    <a:pt x="2028767" y="62672"/>
                  </a:lnTo>
                  <a:lnTo>
                    <a:pt x="1977752" y="51795"/>
                  </a:lnTo>
                  <a:lnTo>
                    <a:pt x="1925031" y="41954"/>
                  </a:lnTo>
                  <a:lnTo>
                    <a:pt x="1870604" y="33149"/>
                  </a:lnTo>
                  <a:lnTo>
                    <a:pt x="1814471" y="25379"/>
                  </a:lnTo>
                  <a:lnTo>
                    <a:pt x="1756631" y="18646"/>
                  </a:lnTo>
                  <a:lnTo>
                    <a:pt x="1697085" y="12948"/>
                  </a:lnTo>
                  <a:lnTo>
                    <a:pt x="1635833" y="8287"/>
                  </a:lnTo>
                  <a:lnTo>
                    <a:pt x="1572874" y="4661"/>
                  </a:lnTo>
                  <a:lnTo>
                    <a:pt x="1508209" y="2071"/>
                  </a:lnTo>
                  <a:lnTo>
                    <a:pt x="1441837" y="517"/>
                  </a:lnTo>
                  <a:lnTo>
                    <a:pt x="13737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117838" y="1855088"/>
            <a:ext cx="257111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30" dirty="0">
                <a:solidFill>
                  <a:srgbClr val="FFFFFF"/>
                </a:solidFill>
                <a:latin typeface="Impact"/>
                <a:cs typeface="Impact"/>
              </a:rPr>
              <a:t>PART</a:t>
            </a:r>
            <a:r>
              <a:rPr sz="4400" b="0" spc="-55" dirty="0">
                <a:solidFill>
                  <a:srgbClr val="FFFFFF"/>
                </a:solidFill>
                <a:latin typeface="Impact"/>
                <a:cs typeface="Impact"/>
              </a:rPr>
              <a:t> </a:t>
            </a:r>
            <a:r>
              <a:rPr sz="4400" b="0" dirty="0">
                <a:solidFill>
                  <a:srgbClr val="FFFFFF"/>
                </a:solidFill>
                <a:latin typeface="Impact"/>
                <a:cs typeface="Impact"/>
              </a:rPr>
              <a:t>THREE</a:t>
            </a:r>
            <a:endParaRPr sz="4400">
              <a:latin typeface="Impact"/>
              <a:cs typeface="Impac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21070" y="2809113"/>
            <a:ext cx="56648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FFFF"/>
                </a:solidFill>
                <a:latin typeface="Microsoft YaHei"/>
                <a:cs typeface="Microsoft YaHei"/>
              </a:rPr>
              <a:t>學生學習歷程檔</a:t>
            </a:r>
            <a:r>
              <a:rPr sz="3600" spc="5" dirty="0">
                <a:solidFill>
                  <a:srgbClr val="FFFFFF"/>
                </a:solidFill>
                <a:latin typeface="Microsoft YaHei"/>
                <a:cs typeface="Microsoft YaHei"/>
              </a:rPr>
              <a:t>案</a:t>
            </a:r>
            <a:r>
              <a:rPr sz="3600" dirty="0">
                <a:solidFill>
                  <a:srgbClr val="FFFFFF"/>
                </a:solidFill>
                <a:latin typeface="Arial MT"/>
                <a:cs typeface="Arial MT"/>
              </a:rPr>
              <a:t>-</a:t>
            </a:r>
            <a:r>
              <a:rPr sz="3600" b="1" dirty="0">
                <a:solidFill>
                  <a:srgbClr val="FFFF00"/>
                </a:solidFill>
                <a:latin typeface="Microsoft YaHei"/>
                <a:cs typeface="Microsoft YaHei"/>
              </a:rPr>
              <a:t>宣導重點</a:t>
            </a:r>
            <a:endParaRPr sz="3600">
              <a:latin typeface="Microsoft YaHei"/>
              <a:cs typeface="Microsoft YaHe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642472" y="3774185"/>
            <a:ext cx="10439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Microsoft YaHei"/>
                <a:cs typeface="Microsoft YaHei"/>
              </a:rPr>
              <a:t>關鍵提醒</a:t>
            </a:r>
            <a:endParaRPr sz="2000" dirty="0">
              <a:latin typeface="Microsoft YaHei"/>
              <a:cs typeface="Microsoft YaHe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7">
        <p:cut/>
      </p:transition>
    </mc:Choice>
    <mc:Fallback xmlns="">
      <p:transition spd="slow" advTm="2257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4904" y="0"/>
            <a:ext cx="142240" cy="962025"/>
          </a:xfrm>
          <a:custGeom>
            <a:avLst/>
            <a:gdLst/>
            <a:ahLst/>
            <a:cxnLst/>
            <a:rect l="l" t="t" r="r" b="b"/>
            <a:pathLst>
              <a:path w="142240" h="962025">
                <a:moveTo>
                  <a:pt x="60960" y="0"/>
                </a:moveTo>
                <a:lnTo>
                  <a:pt x="0" y="0"/>
                </a:lnTo>
                <a:lnTo>
                  <a:pt x="0" y="961644"/>
                </a:lnTo>
                <a:lnTo>
                  <a:pt x="60960" y="961644"/>
                </a:lnTo>
                <a:lnTo>
                  <a:pt x="60960" y="0"/>
                </a:lnTo>
                <a:close/>
              </a:path>
              <a:path w="142240" h="962025">
                <a:moveTo>
                  <a:pt x="141732" y="0"/>
                </a:moveTo>
                <a:lnTo>
                  <a:pt x="80772" y="0"/>
                </a:lnTo>
                <a:lnTo>
                  <a:pt x="80772" y="961644"/>
                </a:lnTo>
                <a:lnTo>
                  <a:pt x="141732" y="961644"/>
                </a:lnTo>
                <a:lnTo>
                  <a:pt x="141732" y="0"/>
                </a:lnTo>
                <a:close/>
              </a:path>
            </a:pathLst>
          </a:custGeom>
          <a:solidFill>
            <a:srgbClr val="FCA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736324" y="6617207"/>
            <a:ext cx="140335" cy="241300"/>
          </a:xfrm>
          <a:custGeom>
            <a:avLst/>
            <a:gdLst/>
            <a:ahLst/>
            <a:cxnLst/>
            <a:rect l="l" t="t" r="r" b="b"/>
            <a:pathLst>
              <a:path w="140334" h="241300">
                <a:moveTo>
                  <a:pt x="60960" y="0"/>
                </a:moveTo>
                <a:lnTo>
                  <a:pt x="0" y="0"/>
                </a:lnTo>
                <a:lnTo>
                  <a:pt x="0" y="240792"/>
                </a:lnTo>
                <a:lnTo>
                  <a:pt x="60960" y="240792"/>
                </a:lnTo>
                <a:lnTo>
                  <a:pt x="60960" y="0"/>
                </a:lnTo>
                <a:close/>
              </a:path>
              <a:path w="140334" h="241300">
                <a:moveTo>
                  <a:pt x="140208" y="0"/>
                </a:moveTo>
                <a:lnTo>
                  <a:pt x="79248" y="0"/>
                </a:lnTo>
                <a:lnTo>
                  <a:pt x="79248" y="240792"/>
                </a:lnTo>
                <a:lnTo>
                  <a:pt x="140208" y="240792"/>
                </a:lnTo>
                <a:lnTo>
                  <a:pt x="140208" y="0"/>
                </a:lnTo>
                <a:close/>
              </a:path>
            </a:pathLst>
          </a:custGeom>
          <a:solidFill>
            <a:srgbClr val="FCA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4944" y="908303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5">
                <a:moveTo>
                  <a:pt x="0" y="0"/>
                </a:moveTo>
                <a:lnTo>
                  <a:pt x="468045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605641" y="186689"/>
            <a:ext cx="2635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Arial Black"/>
                <a:cs typeface="Arial Black"/>
              </a:rPr>
              <a:t>28</a:t>
            </a:r>
            <a:endParaRPr sz="1400">
              <a:latin typeface="Arial Black"/>
              <a:cs typeface="Arial Black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1161288"/>
            <a:ext cx="4371340" cy="5697220"/>
            <a:chOff x="0" y="1161288"/>
            <a:chExt cx="4371340" cy="5697220"/>
          </a:xfrm>
        </p:grpSpPr>
        <p:sp>
          <p:nvSpPr>
            <p:cNvPr id="8" name="object 8"/>
            <p:cNvSpPr/>
            <p:nvPr/>
          </p:nvSpPr>
          <p:spPr>
            <a:xfrm>
              <a:off x="0" y="1161288"/>
              <a:ext cx="4371340" cy="5697220"/>
            </a:xfrm>
            <a:custGeom>
              <a:avLst/>
              <a:gdLst/>
              <a:ahLst/>
              <a:cxnLst/>
              <a:rect l="l" t="t" r="r" b="b"/>
              <a:pathLst>
                <a:path w="4371340" h="5697220">
                  <a:moveTo>
                    <a:pt x="779526" y="0"/>
                  </a:moveTo>
                  <a:lnTo>
                    <a:pt x="732373" y="320"/>
                  </a:lnTo>
                  <a:lnTo>
                    <a:pt x="685366" y="1277"/>
                  </a:lnTo>
                  <a:lnTo>
                    <a:pt x="638508" y="2869"/>
                  </a:lnTo>
                  <a:lnTo>
                    <a:pt x="591803" y="5090"/>
                  </a:lnTo>
                  <a:lnTo>
                    <a:pt x="545255" y="7938"/>
                  </a:lnTo>
                  <a:lnTo>
                    <a:pt x="498867" y="11407"/>
                  </a:lnTo>
                  <a:lnTo>
                    <a:pt x="452644" y="15495"/>
                  </a:lnTo>
                  <a:lnTo>
                    <a:pt x="406588" y="20197"/>
                  </a:lnTo>
                  <a:lnTo>
                    <a:pt x="360704" y="25509"/>
                  </a:lnTo>
                  <a:lnTo>
                    <a:pt x="314994" y="31428"/>
                  </a:lnTo>
                  <a:lnTo>
                    <a:pt x="269464" y="37949"/>
                  </a:lnTo>
                  <a:lnTo>
                    <a:pt x="224117" y="45069"/>
                  </a:lnTo>
                  <a:lnTo>
                    <a:pt x="178955" y="52784"/>
                  </a:lnTo>
                  <a:lnTo>
                    <a:pt x="133984" y="61089"/>
                  </a:lnTo>
                  <a:lnTo>
                    <a:pt x="89206" y="69982"/>
                  </a:lnTo>
                  <a:lnTo>
                    <a:pt x="44626" y="79457"/>
                  </a:lnTo>
                  <a:lnTo>
                    <a:pt x="0" y="89571"/>
                  </a:lnTo>
                  <a:lnTo>
                    <a:pt x="0" y="5696709"/>
                  </a:lnTo>
                  <a:lnTo>
                    <a:pt x="3885314" y="5696709"/>
                  </a:lnTo>
                  <a:lnTo>
                    <a:pt x="3902561" y="5665180"/>
                  </a:lnTo>
                  <a:lnTo>
                    <a:pt x="3924140" y="5624590"/>
                  </a:lnTo>
                  <a:lnTo>
                    <a:pt x="3945258" y="5583694"/>
                  </a:lnTo>
                  <a:lnTo>
                    <a:pt x="3965913" y="5542496"/>
                  </a:lnTo>
                  <a:lnTo>
                    <a:pt x="3986101" y="5501000"/>
                  </a:lnTo>
                  <a:lnTo>
                    <a:pt x="4005818" y="5459210"/>
                  </a:lnTo>
                  <a:lnTo>
                    <a:pt x="4025060" y="5417129"/>
                  </a:lnTo>
                  <a:lnTo>
                    <a:pt x="4043824" y="5374762"/>
                  </a:lnTo>
                  <a:lnTo>
                    <a:pt x="4062106" y="5332112"/>
                  </a:lnTo>
                  <a:lnTo>
                    <a:pt x="4079903" y="5289184"/>
                  </a:lnTo>
                  <a:lnTo>
                    <a:pt x="4097210" y="5245981"/>
                  </a:lnTo>
                  <a:lnTo>
                    <a:pt x="4114024" y="5202507"/>
                  </a:lnTo>
                  <a:lnTo>
                    <a:pt x="4130341" y="5158766"/>
                  </a:lnTo>
                  <a:lnTo>
                    <a:pt x="4146158" y="5114762"/>
                  </a:lnTo>
                  <a:lnTo>
                    <a:pt x="4161470" y="5070499"/>
                  </a:lnTo>
                  <a:lnTo>
                    <a:pt x="4176275" y="5025981"/>
                  </a:lnTo>
                  <a:lnTo>
                    <a:pt x="4190568" y="4981211"/>
                  </a:lnTo>
                  <a:lnTo>
                    <a:pt x="4204346" y="4936194"/>
                  </a:lnTo>
                  <a:lnTo>
                    <a:pt x="4217605" y="4890934"/>
                  </a:lnTo>
                  <a:lnTo>
                    <a:pt x="4230341" y="4845434"/>
                  </a:lnTo>
                  <a:lnTo>
                    <a:pt x="4242551" y="4799698"/>
                  </a:lnTo>
                  <a:lnTo>
                    <a:pt x="4254231" y="4753731"/>
                  </a:lnTo>
                  <a:lnTo>
                    <a:pt x="4265377" y="4707535"/>
                  </a:lnTo>
                  <a:lnTo>
                    <a:pt x="4275986" y="4661116"/>
                  </a:lnTo>
                  <a:lnTo>
                    <a:pt x="4286053" y="4614476"/>
                  </a:lnTo>
                  <a:lnTo>
                    <a:pt x="4295576" y="4567620"/>
                  </a:lnTo>
                  <a:lnTo>
                    <a:pt x="4304551" y="4520552"/>
                  </a:lnTo>
                  <a:lnTo>
                    <a:pt x="4312973" y="4473276"/>
                  </a:lnTo>
                  <a:lnTo>
                    <a:pt x="4320839" y="4425795"/>
                  </a:lnTo>
                  <a:lnTo>
                    <a:pt x="4328146" y="4378114"/>
                  </a:lnTo>
                  <a:lnTo>
                    <a:pt x="4334889" y="4330236"/>
                  </a:lnTo>
                  <a:lnTo>
                    <a:pt x="4341065" y="4282165"/>
                  </a:lnTo>
                  <a:lnTo>
                    <a:pt x="4346671" y="4233905"/>
                  </a:lnTo>
                  <a:lnTo>
                    <a:pt x="4351702" y="4185460"/>
                  </a:lnTo>
                  <a:lnTo>
                    <a:pt x="4356156" y="4136834"/>
                  </a:lnTo>
                  <a:lnTo>
                    <a:pt x="4360027" y="4088031"/>
                  </a:lnTo>
                  <a:lnTo>
                    <a:pt x="4363313" y="4039055"/>
                  </a:lnTo>
                  <a:lnTo>
                    <a:pt x="4366010" y="3989909"/>
                  </a:lnTo>
                  <a:lnTo>
                    <a:pt x="4368114" y="3940598"/>
                  </a:lnTo>
                  <a:lnTo>
                    <a:pt x="4369621" y="3891126"/>
                  </a:lnTo>
                  <a:lnTo>
                    <a:pt x="4370528" y="3841496"/>
                  </a:lnTo>
                  <a:lnTo>
                    <a:pt x="4370832" y="3791712"/>
                  </a:lnTo>
                  <a:lnTo>
                    <a:pt x="4370528" y="3741927"/>
                  </a:lnTo>
                  <a:lnTo>
                    <a:pt x="4369621" y="3692297"/>
                  </a:lnTo>
                  <a:lnTo>
                    <a:pt x="4368114" y="3642825"/>
                  </a:lnTo>
                  <a:lnTo>
                    <a:pt x="4366010" y="3593514"/>
                  </a:lnTo>
                  <a:lnTo>
                    <a:pt x="4363313" y="3544368"/>
                  </a:lnTo>
                  <a:lnTo>
                    <a:pt x="4360027" y="3495392"/>
                  </a:lnTo>
                  <a:lnTo>
                    <a:pt x="4356156" y="3446589"/>
                  </a:lnTo>
                  <a:lnTo>
                    <a:pt x="4351702" y="3397963"/>
                  </a:lnTo>
                  <a:lnTo>
                    <a:pt x="4346671" y="3349518"/>
                  </a:lnTo>
                  <a:lnTo>
                    <a:pt x="4341065" y="3301258"/>
                  </a:lnTo>
                  <a:lnTo>
                    <a:pt x="4334889" y="3253187"/>
                  </a:lnTo>
                  <a:lnTo>
                    <a:pt x="4328146" y="3205309"/>
                  </a:lnTo>
                  <a:lnTo>
                    <a:pt x="4320839" y="3157628"/>
                  </a:lnTo>
                  <a:lnTo>
                    <a:pt x="4312973" y="3110147"/>
                  </a:lnTo>
                  <a:lnTo>
                    <a:pt x="4304551" y="3062871"/>
                  </a:lnTo>
                  <a:lnTo>
                    <a:pt x="4295576" y="3015803"/>
                  </a:lnTo>
                  <a:lnTo>
                    <a:pt x="4286053" y="2968947"/>
                  </a:lnTo>
                  <a:lnTo>
                    <a:pt x="4275986" y="2922307"/>
                  </a:lnTo>
                  <a:lnTo>
                    <a:pt x="4265377" y="2875888"/>
                  </a:lnTo>
                  <a:lnTo>
                    <a:pt x="4254231" y="2829692"/>
                  </a:lnTo>
                  <a:lnTo>
                    <a:pt x="4242551" y="2783725"/>
                  </a:lnTo>
                  <a:lnTo>
                    <a:pt x="4230341" y="2737989"/>
                  </a:lnTo>
                  <a:lnTo>
                    <a:pt x="4217605" y="2692489"/>
                  </a:lnTo>
                  <a:lnTo>
                    <a:pt x="4204346" y="2647229"/>
                  </a:lnTo>
                  <a:lnTo>
                    <a:pt x="4190568" y="2602212"/>
                  </a:lnTo>
                  <a:lnTo>
                    <a:pt x="4176275" y="2557442"/>
                  </a:lnTo>
                  <a:lnTo>
                    <a:pt x="4161470" y="2512924"/>
                  </a:lnTo>
                  <a:lnTo>
                    <a:pt x="4146158" y="2468661"/>
                  </a:lnTo>
                  <a:lnTo>
                    <a:pt x="4130341" y="2424657"/>
                  </a:lnTo>
                  <a:lnTo>
                    <a:pt x="4114024" y="2380916"/>
                  </a:lnTo>
                  <a:lnTo>
                    <a:pt x="4097210" y="2337442"/>
                  </a:lnTo>
                  <a:lnTo>
                    <a:pt x="4079903" y="2294239"/>
                  </a:lnTo>
                  <a:lnTo>
                    <a:pt x="4062106" y="2251311"/>
                  </a:lnTo>
                  <a:lnTo>
                    <a:pt x="4043824" y="2208661"/>
                  </a:lnTo>
                  <a:lnTo>
                    <a:pt x="4025060" y="2166294"/>
                  </a:lnTo>
                  <a:lnTo>
                    <a:pt x="4005818" y="2124213"/>
                  </a:lnTo>
                  <a:lnTo>
                    <a:pt x="3986101" y="2082423"/>
                  </a:lnTo>
                  <a:lnTo>
                    <a:pt x="3965913" y="2040927"/>
                  </a:lnTo>
                  <a:lnTo>
                    <a:pt x="3945258" y="1999729"/>
                  </a:lnTo>
                  <a:lnTo>
                    <a:pt x="3924140" y="1958833"/>
                  </a:lnTo>
                  <a:lnTo>
                    <a:pt x="3902561" y="1918243"/>
                  </a:lnTo>
                  <a:lnTo>
                    <a:pt x="3880527" y="1877963"/>
                  </a:lnTo>
                  <a:lnTo>
                    <a:pt x="3858040" y="1837996"/>
                  </a:lnTo>
                  <a:lnTo>
                    <a:pt x="3835104" y="1798347"/>
                  </a:lnTo>
                  <a:lnTo>
                    <a:pt x="3811724" y="1759020"/>
                  </a:lnTo>
                  <a:lnTo>
                    <a:pt x="3787902" y="1720019"/>
                  </a:lnTo>
                  <a:lnTo>
                    <a:pt x="3763642" y="1681346"/>
                  </a:lnTo>
                  <a:lnTo>
                    <a:pt x="3738949" y="1643007"/>
                  </a:lnTo>
                  <a:lnTo>
                    <a:pt x="3713825" y="1605005"/>
                  </a:lnTo>
                  <a:lnTo>
                    <a:pt x="3688274" y="1567344"/>
                  </a:lnTo>
                  <a:lnTo>
                    <a:pt x="3662301" y="1530028"/>
                  </a:lnTo>
                  <a:lnTo>
                    <a:pt x="3635909" y="1493061"/>
                  </a:lnTo>
                  <a:lnTo>
                    <a:pt x="3609101" y="1456447"/>
                  </a:lnTo>
                  <a:lnTo>
                    <a:pt x="3581882" y="1420190"/>
                  </a:lnTo>
                  <a:lnTo>
                    <a:pt x="3554254" y="1384293"/>
                  </a:lnTo>
                  <a:lnTo>
                    <a:pt x="3526222" y="1348760"/>
                  </a:lnTo>
                  <a:lnTo>
                    <a:pt x="3497789" y="1313596"/>
                  </a:lnTo>
                  <a:lnTo>
                    <a:pt x="3468960" y="1278805"/>
                  </a:lnTo>
                  <a:lnTo>
                    <a:pt x="3439737" y="1244389"/>
                  </a:lnTo>
                  <a:lnTo>
                    <a:pt x="3410124" y="1210354"/>
                  </a:lnTo>
                  <a:lnTo>
                    <a:pt x="3380126" y="1176702"/>
                  </a:lnTo>
                  <a:lnTo>
                    <a:pt x="3349745" y="1143439"/>
                  </a:lnTo>
                  <a:lnTo>
                    <a:pt x="3318986" y="1110567"/>
                  </a:lnTo>
                  <a:lnTo>
                    <a:pt x="3287852" y="1078091"/>
                  </a:lnTo>
                  <a:lnTo>
                    <a:pt x="3256347" y="1046014"/>
                  </a:lnTo>
                  <a:lnTo>
                    <a:pt x="3224474" y="1014342"/>
                  </a:lnTo>
                  <a:lnTo>
                    <a:pt x="3192238" y="983076"/>
                  </a:lnTo>
                  <a:lnTo>
                    <a:pt x="3159642" y="952222"/>
                  </a:lnTo>
                  <a:lnTo>
                    <a:pt x="3126689" y="921783"/>
                  </a:lnTo>
                  <a:lnTo>
                    <a:pt x="3093384" y="891763"/>
                  </a:lnTo>
                  <a:lnTo>
                    <a:pt x="3059730" y="862166"/>
                  </a:lnTo>
                  <a:lnTo>
                    <a:pt x="3025730" y="832997"/>
                  </a:lnTo>
                  <a:lnTo>
                    <a:pt x="2991390" y="804258"/>
                  </a:lnTo>
                  <a:lnTo>
                    <a:pt x="2956711" y="775953"/>
                  </a:lnTo>
                  <a:lnTo>
                    <a:pt x="2921698" y="748088"/>
                  </a:lnTo>
                  <a:lnTo>
                    <a:pt x="2886354" y="720665"/>
                  </a:lnTo>
                  <a:lnTo>
                    <a:pt x="2850684" y="693688"/>
                  </a:lnTo>
                  <a:lnTo>
                    <a:pt x="2814691" y="667162"/>
                  </a:lnTo>
                  <a:lnTo>
                    <a:pt x="2778378" y="641090"/>
                  </a:lnTo>
                  <a:lnTo>
                    <a:pt x="2741750" y="615476"/>
                  </a:lnTo>
                  <a:lnTo>
                    <a:pt x="2704810" y="590324"/>
                  </a:lnTo>
                  <a:lnTo>
                    <a:pt x="2667561" y="565638"/>
                  </a:lnTo>
                  <a:lnTo>
                    <a:pt x="2630008" y="541422"/>
                  </a:lnTo>
                  <a:lnTo>
                    <a:pt x="2592154" y="517680"/>
                  </a:lnTo>
                  <a:lnTo>
                    <a:pt x="2554003" y="494415"/>
                  </a:lnTo>
                  <a:lnTo>
                    <a:pt x="2515558" y="471632"/>
                  </a:lnTo>
                  <a:lnTo>
                    <a:pt x="2476824" y="449335"/>
                  </a:lnTo>
                  <a:lnTo>
                    <a:pt x="2437803" y="427526"/>
                  </a:lnTo>
                  <a:lnTo>
                    <a:pt x="2398500" y="406211"/>
                  </a:lnTo>
                  <a:lnTo>
                    <a:pt x="2358918" y="385394"/>
                  </a:lnTo>
                  <a:lnTo>
                    <a:pt x="2319061" y="365077"/>
                  </a:lnTo>
                  <a:lnTo>
                    <a:pt x="2278933" y="345265"/>
                  </a:lnTo>
                  <a:lnTo>
                    <a:pt x="2238538" y="325963"/>
                  </a:lnTo>
                  <a:lnTo>
                    <a:pt x="2197878" y="307173"/>
                  </a:lnTo>
                  <a:lnTo>
                    <a:pt x="2156958" y="288899"/>
                  </a:lnTo>
                  <a:lnTo>
                    <a:pt x="2115781" y="271147"/>
                  </a:lnTo>
                  <a:lnTo>
                    <a:pt x="2074352" y="253919"/>
                  </a:lnTo>
                  <a:lnTo>
                    <a:pt x="2032674" y="237219"/>
                  </a:lnTo>
                  <a:lnTo>
                    <a:pt x="1990750" y="221051"/>
                  </a:lnTo>
                  <a:lnTo>
                    <a:pt x="1948584" y="205420"/>
                  </a:lnTo>
                  <a:lnTo>
                    <a:pt x="1906180" y="190329"/>
                  </a:lnTo>
                  <a:lnTo>
                    <a:pt x="1863542" y="175782"/>
                  </a:lnTo>
                  <a:lnTo>
                    <a:pt x="1820673" y="161782"/>
                  </a:lnTo>
                  <a:lnTo>
                    <a:pt x="1777578" y="148335"/>
                  </a:lnTo>
                  <a:lnTo>
                    <a:pt x="1734259" y="135443"/>
                  </a:lnTo>
                  <a:lnTo>
                    <a:pt x="1690720" y="123111"/>
                  </a:lnTo>
                  <a:lnTo>
                    <a:pt x="1646965" y="111343"/>
                  </a:lnTo>
                  <a:lnTo>
                    <a:pt x="1602999" y="100141"/>
                  </a:lnTo>
                  <a:lnTo>
                    <a:pt x="1558823" y="89512"/>
                  </a:lnTo>
                  <a:lnTo>
                    <a:pt x="1514443" y="79457"/>
                  </a:lnTo>
                  <a:lnTo>
                    <a:pt x="1469862" y="69982"/>
                  </a:lnTo>
                  <a:lnTo>
                    <a:pt x="1425084" y="61089"/>
                  </a:lnTo>
                  <a:lnTo>
                    <a:pt x="1380111" y="52784"/>
                  </a:lnTo>
                  <a:lnTo>
                    <a:pt x="1334949" y="45069"/>
                  </a:lnTo>
                  <a:lnTo>
                    <a:pt x="1289601" y="37949"/>
                  </a:lnTo>
                  <a:lnTo>
                    <a:pt x="1244069" y="31428"/>
                  </a:lnTo>
                  <a:lnTo>
                    <a:pt x="1198359" y="25509"/>
                  </a:lnTo>
                  <a:lnTo>
                    <a:pt x="1152474" y="20197"/>
                  </a:lnTo>
                  <a:lnTo>
                    <a:pt x="1106417" y="15495"/>
                  </a:lnTo>
                  <a:lnTo>
                    <a:pt x="1060192" y="11407"/>
                  </a:lnTo>
                  <a:lnTo>
                    <a:pt x="1013803" y="7938"/>
                  </a:lnTo>
                  <a:lnTo>
                    <a:pt x="967254" y="5090"/>
                  </a:lnTo>
                  <a:lnTo>
                    <a:pt x="920548" y="2869"/>
                  </a:lnTo>
                  <a:lnTo>
                    <a:pt x="873688" y="1277"/>
                  </a:lnTo>
                  <a:lnTo>
                    <a:pt x="826680" y="320"/>
                  </a:lnTo>
                  <a:lnTo>
                    <a:pt x="779526" y="0"/>
                  </a:lnTo>
                  <a:close/>
                </a:path>
              </a:pathLst>
            </a:custGeom>
            <a:solidFill>
              <a:srgbClr val="F9C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1275588"/>
              <a:ext cx="4249420" cy="5582920"/>
            </a:xfrm>
            <a:custGeom>
              <a:avLst/>
              <a:gdLst/>
              <a:ahLst/>
              <a:cxnLst/>
              <a:rect l="l" t="t" r="r" b="b"/>
              <a:pathLst>
                <a:path w="4249420" h="5582920">
                  <a:moveTo>
                    <a:pt x="779526" y="0"/>
                  </a:moveTo>
                  <a:lnTo>
                    <a:pt x="732482" y="331"/>
                  </a:lnTo>
                  <a:lnTo>
                    <a:pt x="685589" y="1321"/>
                  </a:lnTo>
                  <a:lnTo>
                    <a:pt x="638851" y="2967"/>
                  </a:lnTo>
                  <a:lnTo>
                    <a:pt x="592270" y="5265"/>
                  </a:lnTo>
                  <a:lnTo>
                    <a:pt x="545851" y="8209"/>
                  </a:lnTo>
                  <a:lnTo>
                    <a:pt x="499598" y="11796"/>
                  </a:lnTo>
                  <a:lnTo>
                    <a:pt x="453515" y="16022"/>
                  </a:lnTo>
                  <a:lnTo>
                    <a:pt x="407606" y="20882"/>
                  </a:lnTo>
                  <a:lnTo>
                    <a:pt x="361874" y="26373"/>
                  </a:lnTo>
                  <a:lnTo>
                    <a:pt x="316324" y="32490"/>
                  </a:lnTo>
                  <a:lnTo>
                    <a:pt x="270960" y="39229"/>
                  </a:lnTo>
                  <a:lnTo>
                    <a:pt x="225785" y="46585"/>
                  </a:lnTo>
                  <a:lnTo>
                    <a:pt x="180804" y="54556"/>
                  </a:lnTo>
                  <a:lnTo>
                    <a:pt x="136020" y="63136"/>
                  </a:lnTo>
                  <a:lnTo>
                    <a:pt x="91437" y="72321"/>
                  </a:lnTo>
                  <a:lnTo>
                    <a:pt x="47060" y="82107"/>
                  </a:lnTo>
                  <a:lnTo>
                    <a:pt x="2892" y="92491"/>
                  </a:lnTo>
                  <a:lnTo>
                    <a:pt x="0" y="93213"/>
                  </a:lnTo>
                  <a:lnTo>
                    <a:pt x="0" y="5582409"/>
                  </a:lnTo>
                  <a:lnTo>
                    <a:pt x="3747669" y="5582409"/>
                  </a:lnTo>
                  <a:lnTo>
                    <a:pt x="3767800" y="5546850"/>
                  </a:lnTo>
                  <a:lnTo>
                    <a:pt x="3789934" y="5506606"/>
                  </a:lnTo>
                  <a:lnTo>
                    <a:pt x="3811598" y="5466040"/>
                  </a:lnTo>
                  <a:lnTo>
                    <a:pt x="3832790" y="5425156"/>
                  </a:lnTo>
                  <a:lnTo>
                    <a:pt x="3853506" y="5383959"/>
                  </a:lnTo>
                  <a:lnTo>
                    <a:pt x="3873740" y="5342453"/>
                  </a:lnTo>
                  <a:lnTo>
                    <a:pt x="3893490" y="5300641"/>
                  </a:lnTo>
                  <a:lnTo>
                    <a:pt x="3912752" y="5258529"/>
                  </a:lnTo>
                  <a:lnTo>
                    <a:pt x="3931521" y="5216120"/>
                  </a:lnTo>
                  <a:lnTo>
                    <a:pt x="3949794" y="5173418"/>
                  </a:lnTo>
                  <a:lnTo>
                    <a:pt x="3967567" y="5130428"/>
                  </a:lnTo>
                  <a:lnTo>
                    <a:pt x="3984835" y="5087153"/>
                  </a:lnTo>
                  <a:lnTo>
                    <a:pt x="4001595" y="5043599"/>
                  </a:lnTo>
                  <a:lnTo>
                    <a:pt x="4017844" y="4999768"/>
                  </a:lnTo>
                  <a:lnTo>
                    <a:pt x="4033576" y="4955666"/>
                  </a:lnTo>
                  <a:lnTo>
                    <a:pt x="4048788" y="4911296"/>
                  </a:lnTo>
                  <a:lnTo>
                    <a:pt x="4063476" y="4866662"/>
                  </a:lnTo>
                  <a:lnTo>
                    <a:pt x="4077637" y="4821770"/>
                  </a:lnTo>
                  <a:lnTo>
                    <a:pt x="4091265" y="4776622"/>
                  </a:lnTo>
                  <a:lnTo>
                    <a:pt x="4104358" y="4731224"/>
                  </a:lnTo>
                  <a:lnTo>
                    <a:pt x="4116912" y="4685578"/>
                  </a:lnTo>
                  <a:lnTo>
                    <a:pt x="4128922" y="4639690"/>
                  </a:lnTo>
                  <a:lnTo>
                    <a:pt x="4140384" y="4593564"/>
                  </a:lnTo>
                  <a:lnTo>
                    <a:pt x="4151295" y="4547203"/>
                  </a:lnTo>
                  <a:lnTo>
                    <a:pt x="4161650" y="4500613"/>
                  </a:lnTo>
                  <a:lnTo>
                    <a:pt x="4171447" y="4453796"/>
                  </a:lnTo>
                  <a:lnTo>
                    <a:pt x="4180679" y="4406758"/>
                  </a:lnTo>
                  <a:lnTo>
                    <a:pt x="4189345" y="4359502"/>
                  </a:lnTo>
                  <a:lnTo>
                    <a:pt x="4197440" y="4312033"/>
                  </a:lnTo>
                  <a:lnTo>
                    <a:pt x="4204960" y="4264354"/>
                  </a:lnTo>
                  <a:lnTo>
                    <a:pt x="4211900" y="4216471"/>
                  </a:lnTo>
                  <a:lnTo>
                    <a:pt x="4218258" y="4168386"/>
                  </a:lnTo>
                  <a:lnTo>
                    <a:pt x="4224029" y="4120105"/>
                  </a:lnTo>
                  <a:lnTo>
                    <a:pt x="4229210" y="4071632"/>
                  </a:lnTo>
                  <a:lnTo>
                    <a:pt x="4233795" y="4022970"/>
                  </a:lnTo>
                  <a:lnTo>
                    <a:pt x="4237782" y="3974124"/>
                  </a:lnTo>
                  <a:lnTo>
                    <a:pt x="4241166" y="3925097"/>
                  </a:lnTo>
                  <a:lnTo>
                    <a:pt x="4243944" y="3875895"/>
                  </a:lnTo>
                  <a:lnTo>
                    <a:pt x="4246111" y="3826521"/>
                  </a:lnTo>
                  <a:lnTo>
                    <a:pt x="4247664" y="3776980"/>
                  </a:lnTo>
                  <a:lnTo>
                    <a:pt x="4248599" y="3727275"/>
                  </a:lnTo>
                  <a:lnTo>
                    <a:pt x="4248912" y="3677412"/>
                  </a:lnTo>
                  <a:lnTo>
                    <a:pt x="4248599" y="3627547"/>
                  </a:lnTo>
                  <a:lnTo>
                    <a:pt x="4247664" y="3577843"/>
                  </a:lnTo>
                  <a:lnTo>
                    <a:pt x="4246111" y="3528301"/>
                  </a:lnTo>
                  <a:lnTo>
                    <a:pt x="4243944" y="3478927"/>
                  </a:lnTo>
                  <a:lnTo>
                    <a:pt x="4241166" y="3429725"/>
                  </a:lnTo>
                  <a:lnTo>
                    <a:pt x="4237782" y="3380699"/>
                  </a:lnTo>
                  <a:lnTo>
                    <a:pt x="4233795" y="3331852"/>
                  </a:lnTo>
                  <a:lnTo>
                    <a:pt x="4229210" y="3283190"/>
                  </a:lnTo>
                  <a:lnTo>
                    <a:pt x="4224029" y="3234716"/>
                  </a:lnTo>
                  <a:lnTo>
                    <a:pt x="4218258" y="3186435"/>
                  </a:lnTo>
                  <a:lnTo>
                    <a:pt x="4211900" y="3138351"/>
                  </a:lnTo>
                  <a:lnTo>
                    <a:pt x="4204960" y="3090467"/>
                  </a:lnTo>
                  <a:lnTo>
                    <a:pt x="4197440" y="3042789"/>
                  </a:lnTo>
                  <a:lnTo>
                    <a:pt x="4189345" y="2995319"/>
                  </a:lnTo>
                  <a:lnTo>
                    <a:pt x="4180679" y="2948063"/>
                  </a:lnTo>
                  <a:lnTo>
                    <a:pt x="4171447" y="2901025"/>
                  </a:lnTo>
                  <a:lnTo>
                    <a:pt x="4161650" y="2854208"/>
                  </a:lnTo>
                  <a:lnTo>
                    <a:pt x="4151295" y="2807618"/>
                  </a:lnTo>
                  <a:lnTo>
                    <a:pt x="4140384" y="2761257"/>
                  </a:lnTo>
                  <a:lnTo>
                    <a:pt x="4128922" y="2715131"/>
                  </a:lnTo>
                  <a:lnTo>
                    <a:pt x="4116912" y="2669243"/>
                  </a:lnTo>
                  <a:lnTo>
                    <a:pt x="4104358" y="2623597"/>
                  </a:lnTo>
                  <a:lnTo>
                    <a:pt x="4091265" y="2578198"/>
                  </a:lnTo>
                  <a:lnTo>
                    <a:pt x="4077637" y="2533051"/>
                  </a:lnTo>
                  <a:lnTo>
                    <a:pt x="4063476" y="2488158"/>
                  </a:lnTo>
                  <a:lnTo>
                    <a:pt x="4048788" y="2443525"/>
                  </a:lnTo>
                  <a:lnTo>
                    <a:pt x="4033576" y="2399155"/>
                  </a:lnTo>
                  <a:lnTo>
                    <a:pt x="4017844" y="2355052"/>
                  </a:lnTo>
                  <a:lnTo>
                    <a:pt x="4001595" y="2311222"/>
                  </a:lnTo>
                  <a:lnTo>
                    <a:pt x="3984835" y="2267667"/>
                  </a:lnTo>
                  <a:lnTo>
                    <a:pt x="3967567" y="2224392"/>
                  </a:lnTo>
                  <a:lnTo>
                    <a:pt x="3949794" y="2181402"/>
                  </a:lnTo>
                  <a:lnTo>
                    <a:pt x="3931521" y="2138700"/>
                  </a:lnTo>
                  <a:lnTo>
                    <a:pt x="3912752" y="2096291"/>
                  </a:lnTo>
                  <a:lnTo>
                    <a:pt x="3893490" y="2054179"/>
                  </a:lnTo>
                  <a:lnTo>
                    <a:pt x="3873740" y="2012367"/>
                  </a:lnTo>
                  <a:lnTo>
                    <a:pt x="3853506" y="1970861"/>
                  </a:lnTo>
                  <a:lnTo>
                    <a:pt x="3832790" y="1929664"/>
                  </a:lnTo>
                  <a:lnTo>
                    <a:pt x="3811598" y="1888780"/>
                  </a:lnTo>
                  <a:lnTo>
                    <a:pt x="3789934" y="1848214"/>
                  </a:lnTo>
                  <a:lnTo>
                    <a:pt x="3767800" y="1807970"/>
                  </a:lnTo>
                  <a:lnTo>
                    <a:pt x="3745202" y="1768052"/>
                  </a:lnTo>
                  <a:lnTo>
                    <a:pt x="3722142" y="1728464"/>
                  </a:lnTo>
                  <a:lnTo>
                    <a:pt x="3698626" y="1689210"/>
                  </a:lnTo>
                  <a:lnTo>
                    <a:pt x="3674656" y="1650295"/>
                  </a:lnTo>
                  <a:lnTo>
                    <a:pt x="3650238" y="1611722"/>
                  </a:lnTo>
                  <a:lnTo>
                    <a:pt x="3625374" y="1573497"/>
                  </a:lnTo>
                  <a:lnTo>
                    <a:pt x="3600069" y="1535622"/>
                  </a:lnTo>
                  <a:lnTo>
                    <a:pt x="3574326" y="1498102"/>
                  </a:lnTo>
                  <a:lnTo>
                    <a:pt x="3548151" y="1460942"/>
                  </a:lnTo>
                  <a:lnTo>
                    <a:pt x="3521545" y="1424145"/>
                  </a:lnTo>
                  <a:lnTo>
                    <a:pt x="3494514" y="1387716"/>
                  </a:lnTo>
                  <a:lnTo>
                    <a:pt x="3467062" y="1351658"/>
                  </a:lnTo>
                  <a:lnTo>
                    <a:pt x="3439192" y="1315977"/>
                  </a:lnTo>
                  <a:lnTo>
                    <a:pt x="3410908" y="1280676"/>
                  </a:lnTo>
                  <a:lnTo>
                    <a:pt x="3382214" y="1245759"/>
                  </a:lnTo>
                  <a:lnTo>
                    <a:pt x="3353115" y="1211231"/>
                  </a:lnTo>
                  <a:lnTo>
                    <a:pt x="3323613" y="1177095"/>
                  </a:lnTo>
                  <a:lnTo>
                    <a:pt x="3293714" y="1143357"/>
                  </a:lnTo>
                  <a:lnTo>
                    <a:pt x="3263421" y="1110019"/>
                  </a:lnTo>
                  <a:lnTo>
                    <a:pt x="3232737" y="1077087"/>
                  </a:lnTo>
                  <a:lnTo>
                    <a:pt x="3201667" y="1044563"/>
                  </a:lnTo>
                  <a:lnTo>
                    <a:pt x="3170215" y="1012454"/>
                  </a:lnTo>
                  <a:lnTo>
                    <a:pt x="3138385" y="980762"/>
                  </a:lnTo>
                  <a:lnTo>
                    <a:pt x="3106180" y="949492"/>
                  </a:lnTo>
                  <a:lnTo>
                    <a:pt x="3073604" y="918648"/>
                  </a:lnTo>
                  <a:lnTo>
                    <a:pt x="3040663" y="888234"/>
                  </a:lnTo>
                  <a:lnTo>
                    <a:pt x="3007358" y="858255"/>
                  </a:lnTo>
                  <a:lnTo>
                    <a:pt x="2973695" y="828714"/>
                  </a:lnTo>
                  <a:lnTo>
                    <a:pt x="2939677" y="799616"/>
                  </a:lnTo>
                  <a:lnTo>
                    <a:pt x="2905309" y="770964"/>
                  </a:lnTo>
                  <a:lnTo>
                    <a:pt x="2870593" y="742764"/>
                  </a:lnTo>
                  <a:lnTo>
                    <a:pt x="2835535" y="715019"/>
                  </a:lnTo>
                  <a:lnTo>
                    <a:pt x="2800138" y="687734"/>
                  </a:lnTo>
                  <a:lnTo>
                    <a:pt x="2764405" y="660912"/>
                  </a:lnTo>
                  <a:lnTo>
                    <a:pt x="2728342" y="634557"/>
                  </a:lnTo>
                  <a:lnTo>
                    <a:pt x="2691951" y="608675"/>
                  </a:lnTo>
                  <a:lnTo>
                    <a:pt x="2655237" y="583269"/>
                  </a:lnTo>
                  <a:lnTo>
                    <a:pt x="2618204" y="558343"/>
                  </a:lnTo>
                  <a:lnTo>
                    <a:pt x="2580855" y="533901"/>
                  </a:lnTo>
                  <a:lnTo>
                    <a:pt x="2543195" y="509948"/>
                  </a:lnTo>
                  <a:lnTo>
                    <a:pt x="2505228" y="486488"/>
                  </a:lnTo>
                  <a:lnTo>
                    <a:pt x="2466956" y="463524"/>
                  </a:lnTo>
                  <a:lnTo>
                    <a:pt x="2428386" y="441062"/>
                  </a:lnTo>
                  <a:lnTo>
                    <a:pt x="2389519" y="419105"/>
                  </a:lnTo>
                  <a:lnTo>
                    <a:pt x="2350361" y="397657"/>
                  </a:lnTo>
                  <a:lnTo>
                    <a:pt x="2310915" y="376723"/>
                  </a:lnTo>
                  <a:lnTo>
                    <a:pt x="2271184" y="356307"/>
                  </a:lnTo>
                  <a:lnTo>
                    <a:pt x="2231174" y="336413"/>
                  </a:lnTo>
                  <a:lnTo>
                    <a:pt x="2190888" y="317045"/>
                  </a:lnTo>
                  <a:lnTo>
                    <a:pt x="2150330" y="298207"/>
                  </a:lnTo>
                  <a:lnTo>
                    <a:pt x="2109504" y="279903"/>
                  </a:lnTo>
                  <a:lnTo>
                    <a:pt x="2068413" y="262139"/>
                  </a:lnTo>
                  <a:lnTo>
                    <a:pt x="2027062" y="244916"/>
                  </a:lnTo>
                  <a:lnTo>
                    <a:pt x="1985455" y="228241"/>
                  </a:lnTo>
                  <a:lnTo>
                    <a:pt x="1943595" y="212117"/>
                  </a:lnTo>
                  <a:lnTo>
                    <a:pt x="1901487" y="196549"/>
                  </a:lnTo>
                  <a:lnTo>
                    <a:pt x="1859134" y="181540"/>
                  </a:lnTo>
                  <a:lnTo>
                    <a:pt x="1816541" y="167094"/>
                  </a:lnTo>
                  <a:lnTo>
                    <a:pt x="1773711" y="153216"/>
                  </a:lnTo>
                  <a:lnTo>
                    <a:pt x="1730648" y="139911"/>
                  </a:lnTo>
                  <a:lnTo>
                    <a:pt x="1687356" y="127181"/>
                  </a:lnTo>
                  <a:lnTo>
                    <a:pt x="1643839" y="115032"/>
                  </a:lnTo>
                  <a:lnTo>
                    <a:pt x="1600102" y="103467"/>
                  </a:lnTo>
                  <a:lnTo>
                    <a:pt x="1556147" y="92491"/>
                  </a:lnTo>
                  <a:lnTo>
                    <a:pt x="1511980" y="82107"/>
                  </a:lnTo>
                  <a:lnTo>
                    <a:pt x="1467603" y="72321"/>
                  </a:lnTo>
                  <a:lnTo>
                    <a:pt x="1423021" y="63136"/>
                  </a:lnTo>
                  <a:lnTo>
                    <a:pt x="1378237" y="54556"/>
                  </a:lnTo>
                  <a:lnTo>
                    <a:pt x="1333256" y="46585"/>
                  </a:lnTo>
                  <a:lnTo>
                    <a:pt x="1288082" y="39229"/>
                  </a:lnTo>
                  <a:lnTo>
                    <a:pt x="1242719" y="32490"/>
                  </a:lnTo>
                  <a:lnTo>
                    <a:pt x="1197169" y="26373"/>
                  </a:lnTo>
                  <a:lnTo>
                    <a:pt x="1151439" y="20882"/>
                  </a:lnTo>
                  <a:lnTo>
                    <a:pt x="1105530" y="16022"/>
                  </a:lnTo>
                  <a:lnTo>
                    <a:pt x="1059448" y="11796"/>
                  </a:lnTo>
                  <a:lnTo>
                    <a:pt x="1013196" y="8209"/>
                  </a:lnTo>
                  <a:lnTo>
                    <a:pt x="966778" y="5265"/>
                  </a:lnTo>
                  <a:lnTo>
                    <a:pt x="920198" y="2967"/>
                  </a:lnTo>
                  <a:lnTo>
                    <a:pt x="873460" y="1321"/>
                  </a:lnTo>
                  <a:lnTo>
                    <a:pt x="826568" y="331"/>
                  </a:lnTo>
                  <a:lnTo>
                    <a:pt x="779526" y="0"/>
                  </a:lnTo>
                  <a:close/>
                </a:path>
              </a:pathLst>
            </a:custGeom>
            <a:solidFill>
              <a:srgbClr val="BE34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05483" y="5314188"/>
              <a:ext cx="1239012" cy="1188720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774293" y="201295"/>
            <a:ext cx="45015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00"/>
                </a:solidFill>
                <a:latin typeface="Microsoft YaHei"/>
                <a:cs typeface="Microsoft YaHei"/>
              </a:rPr>
              <a:t>我是學生，我要做什麼？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1589511" y="6070498"/>
            <a:ext cx="278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 MT"/>
                <a:cs typeface="Arial MT"/>
              </a:rPr>
              <a:t>28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08505" y="5682488"/>
            <a:ext cx="635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Microsoft JhengHei"/>
                <a:cs typeface="Microsoft JhengHei"/>
              </a:rPr>
              <a:t>上傳</a:t>
            </a:r>
            <a:endParaRPr sz="2400">
              <a:latin typeface="Microsoft JhengHei"/>
              <a:cs typeface="Microsoft JhengHe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78023" y="5314188"/>
            <a:ext cx="1239012" cy="1188720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2781426" y="5682488"/>
            <a:ext cx="635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Microsoft JhengHei"/>
                <a:cs typeface="Microsoft JhengHei"/>
              </a:rPr>
              <a:t>勾選</a:t>
            </a:r>
            <a:endParaRPr sz="2400">
              <a:latin typeface="Microsoft JhengHei"/>
              <a:cs typeface="Microsoft JhengHe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596385" y="1696592"/>
            <a:ext cx="8475980" cy="39166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5"/>
              </a:spcBef>
              <a:buFont typeface="Wingdings"/>
              <a:buChar char=""/>
              <a:tabLst>
                <a:tab pos="469265" algn="l"/>
                <a:tab pos="469900" algn="l"/>
              </a:tabLst>
            </a:pPr>
            <a:r>
              <a:rPr sz="2800" b="1" u="heavy" spc="-5" dirty="0">
                <a:solidFill>
                  <a:srgbClr val="BE341F"/>
                </a:solidFill>
                <a:uFill>
                  <a:solidFill>
                    <a:srgbClr val="BE341F"/>
                  </a:solidFill>
                </a:uFill>
                <a:latin typeface="Microsoft JhengHei"/>
                <a:cs typeface="Microsoft JhengHei"/>
              </a:rPr>
              <a:t>瞭解</a:t>
            </a:r>
            <a:r>
              <a:rPr sz="2800" spc="-5" dirty="0">
                <a:solidFill>
                  <a:srgbClr val="BE341F"/>
                </a:solidFill>
                <a:latin typeface="Microsoft JhengHei"/>
                <a:cs typeface="Microsoft JhengHei"/>
              </a:rPr>
              <a:t>學習歷程檔案對自己的重要性。</a:t>
            </a:r>
            <a:endParaRPr sz="2800">
              <a:latin typeface="Microsoft JhengHei"/>
              <a:cs typeface="Microsoft JhengHe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BE341F"/>
              </a:buClr>
              <a:buFont typeface="Wingdings"/>
              <a:buChar char=""/>
            </a:pPr>
            <a:endParaRPr sz="2150">
              <a:latin typeface="Microsoft JhengHei"/>
              <a:cs typeface="Microsoft JhengHei"/>
            </a:endParaRPr>
          </a:p>
          <a:p>
            <a:pPr marL="1076325" lvl="1" indent="-457834">
              <a:lnSpc>
                <a:spcPct val="100000"/>
              </a:lnSpc>
              <a:buFont typeface="Wingdings"/>
              <a:buChar char=""/>
              <a:tabLst>
                <a:tab pos="1076325" algn="l"/>
                <a:tab pos="1076960" algn="l"/>
              </a:tabLst>
            </a:pPr>
            <a:r>
              <a:rPr sz="2800" b="1" u="heavy" spc="-5" dirty="0">
                <a:solidFill>
                  <a:srgbClr val="BE341F"/>
                </a:solidFill>
                <a:uFill>
                  <a:solidFill>
                    <a:srgbClr val="BE341F"/>
                  </a:solidFill>
                </a:uFill>
                <a:latin typeface="Microsoft JhengHei"/>
                <a:cs typeface="Microsoft JhengHei"/>
              </a:rPr>
              <a:t>學會</a:t>
            </a:r>
            <a:r>
              <a:rPr sz="2800" spc="-5" dirty="0">
                <a:solidFill>
                  <a:srgbClr val="BE341F"/>
                </a:solidFill>
                <a:latin typeface="Microsoft JhengHei"/>
                <a:cs typeface="Microsoft JhengHei"/>
              </a:rPr>
              <a:t>學習歷程學校平臺之相關操作。</a:t>
            </a:r>
            <a:endParaRPr sz="2800">
              <a:latin typeface="Microsoft JhengHei"/>
              <a:cs typeface="Microsoft JhengHei"/>
            </a:endParaRPr>
          </a:p>
          <a:p>
            <a:pPr marL="1353820" marR="5080" lvl="2" indent="-457200">
              <a:lnSpc>
                <a:spcPct val="150100"/>
              </a:lnSpc>
              <a:spcBef>
                <a:spcPts val="2495"/>
              </a:spcBef>
              <a:buFont typeface="Wingdings"/>
              <a:buChar char=""/>
              <a:tabLst>
                <a:tab pos="1353820" algn="l"/>
                <a:tab pos="1354455" algn="l"/>
              </a:tabLst>
            </a:pPr>
            <a:r>
              <a:rPr sz="28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JhengHei"/>
                <a:cs typeface="Microsoft JhengHei"/>
              </a:rPr>
              <a:t>積極參</a:t>
            </a:r>
            <a:r>
              <a:rPr sz="28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JhengHei"/>
                <a:cs typeface="Microsoft JhengHei"/>
              </a:rPr>
              <a:t>與</a:t>
            </a:r>
            <a:r>
              <a:rPr sz="2800" spc="-5" dirty="0">
                <a:solidFill>
                  <a:srgbClr val="FF0000"/>
                </a:solidFill>
                <a:latin typeface="Microsoft JhengHei"/>
                <a:cs typeface="Microsoft JhengHei"/>
              </a:rPr>
              <a:t>各項學</a:t>
            </a:r>
            <a:r>
              <a:rPr sz="2800" dirty="0">
                <a:solidFill>
                  <a:srgbClr val="FF0000"/>
                </a:solidFill>
                <a:latin typeface="Microsoft JhengHei"/>
                <a:cs typeface="Microsoft JhengHei"/>
              </a:rPr>
              <a:t>習</a:t>
            </a:r>
            <a:r>
              <a:rPr sz="2800" spc="-5" dirty="0">
                <a:solidFill>
                  <a:srgbClr val="FF0000"/>
                </a:solidFill>
                <a:latin typeface="Microsoft JhengHei"/>
                <a:cs typeface="Microsoft JhengHei"/>
              </a:rPr>
              <a:t>活動</a:t>
            </a:r>
            <a:r>
              <a:rPr sz="2800" dirty="0">
                <a:solidFill>
                  <a:srgbClr val="FF0000"/>
                </a:solidFill>
                <a:latin typeface="Microsoft JhengHei"/>
                <a:cs typeface="Microsoft JhengHei"/>
              </a:rPr>
              <a:t>，</a:t>
            </a:r>
            <a:r>
              <a:rPr sz="2800" b="1" spc="5" dirty="0">
                <a:solidFill>
                  <a:srgbClr val="FF0000"/>
                </a:solidFill>
                <a:latin typeface="Microsoft JhengHei"/>
                <a:cs typeface="Microsoft JhengHei"/>
              </a:rPr>
              <a:t>探</a:t>
            </a:r>
            <a:r>
              <a:rPr sz="2800" b="1" spc="-5" dirty="0">
                <a:solidFill>
                  <a:srgbClr val="FF0000"/>
                </a:solidFill>
                <a:latin typeface="Microsoft JhengHei"/>
                <a:cs typeface="Microsoft JhengHei"/>
              </a:rPr>
              <a:t>索</a:t>
            </a:r>
            <a:r>
              <a:rPr sz="2800" spc="-5" dirty="0">
                <a:solidFill>
                  <a:srgbClr val="FF0000"/>
                </a:solidFill>
                <a:latin typeface="Microsoft JhengHei"/>
                <a:cs typeface="Microsoft JhengHei"/>
              </a:rPr>
              <a:t>出自</a:t>
            </a:r>
            <a:r>
              <a:rPr sz="2800" spc="10" dirty="0">
                <a:solidFill>
                  <a:srgbClr val="FF0000"/>
                </a:solidFill>
                <a:latin typeface="Microsoft JhengHei"/>
                <a:cs typeface="Microsoft JhengHei"/>
              </a:rPr>
              <a:t>己</a:t>
            </a:r>
            <a:r>
              <a:rPr sz="2800" spc="-10" dirty="0">
                <a:solidFill>
                  <a:srgbClr val="FF0000"/>
                </a:solidFill>
                <a:latin typeface="Microsoft JhengHei"/>
                <a:cs typeface="Microsoft JhengHei"/>
              </a:rPr>
              <a:t>的</a:t>
            </a:r>
            <a:r>
              <a:rPr sz="2800" b="1" spc="-5" dirty="0">
                <a:solidFill>
                  <a:srgbClr val="FF0000"/>
                </a:solidFill>
                <a:latin typeface="Microsoft JhengHei"/>
                <a:cs typeface="Microsoft JhengHei"/>
              </a:rPr>
              <a:t>興趣</a:t>
            </a:r>
            <a:r>
              <a:rPr sz="2800" spc="-5" dirty="0">
                <a:solidFill>
                  <a:srgbClr val="FF0000"/>
                </a:solidFill>
                <a:latin typeface="Microsoft JhengHei"/>
                <a:cs typeface="Microsoft JhengHei"/>
              </a:rPr>
              <a:t>， 並找</a:t>
            </a:r>
            <a:r>
              <a:rPr sz="2800" spc="-10" dirty="0">
                <a:solidFill>
                  <a:srgbClr val="FF0000"/>
                </a:solidFill>
                <a:latin typeface="Microsoft JhengHei"/>
                <a:cs typeface="Microsoft JhengHei"/>
              </a:rPr>
              <a:t>到</a:t>
            </a:r>
            <a:r>
              <a:rPr sz="2800" b="1" dirty="0">
                <a:solidFill>
                  <a:srgbClr val="FF0000"/>
                </a:solidFill>
                <a:latin typeface="Microsoft JhengHei"/>
                <a:cs typeface="Microsoft JhengHei"/>
              </a:rPr>
              <a:t>生</a:t>
            </a:r>
            <a:r>
              <a:rPr sz="2800" b="1" spc="-5" dirty="0">
                <a:solidFill>
                  <a:srgbClr val="FF0000"/>
                </a:solidFill>
                <a:latin typeface="Microsoft JhengHei"/>
                <a:cs typeface="Microsoft JhengHei"/>
              </a:rPr>
              <a:t>涯定</a:t>
            </a:r>
            <a:r>
              <a:rPr sz="2800" b="1" dirty="0">
                <a:solidFill>
                  <a:srgbClr val="FF0000"/>
                </a:solidFill>
                <a:latin typeface="Microsoft JhengHei"/>
                <a:cs typeface="Microsoft JhengHei"/>
              </a:rPr>
              <a:t>向</a:t>
            </a:r>
            <a:r>
              <a:rPr sz="2800" dirty="0">
                <a:solidFill>
                  <a:srgbClr val="FF0000"/>
                </a:solidFill>
                <a:latin typeface="Microsoft JhengHei"/>
                <a:cs typeface="Microsoft JhengHei"/>
              </a:rPr>
              <a:t>，</a:t>
            </a:r>
            <a:r>
              <a:rPr sz="2800" spc="-5" dirty="0">
                <a:solidFill>
                  <a:srgbClr val="FF0000"/>
                </a:solidFill>
                <a:latin typeface="Microsoft JhengHei"/>
                <a:cs typeface="Microsoft JhengHei"/>
              </a:rPr>
              <a:t>逐步累</a:t>
            </a:r>
            <a:r>
              <a:rPr sz="2800" dirty="0">
                <a:solidFill>
                  <a:srgbClr val="FF0000"/>
                </a:solidFill>
                <a:latin typeface="Microsoft JhengHei"/>
                <a:cs typeface="Microsoft JhengHei"/>
              </a:rPr>
              <a:t>積</a:t>
            </a:r>
            <a:r>
              <a:rPr sz="2800" spc="-5" dirty="0">
                <a:solidFill>
                  <a:srgbClr val="FF0000"/>
                </a:solidFill>
                <a:latin typeface="Microsoft JhengHei"/>
                <a:cs typeface="Microsoft JhengHei"/>
              </a:rPr>
              <a:t>自己的</a:t>
            </a:r>
            <a:r>
              <a:rPr sz="2800" dirty="0">
                <a:solidFill>
                  <a:srgbClr val="FF0000"/>
                </a:solidFill>
                <a:latin typeface="Microsoft JhengHei"/>
                <a:cs typeface="Microsoft JhengHei"/>
              </a:rPr>
              <a:t>學</a:t>
            </a:r>
            <a:r>
              <a:rPr sz="2800" spc="-5" dirty="0">
                <a:solidFill>
                  <a:srgbClr val="FF0000"/>
                </a:solidFill>
                <a:latin typeface="Microsoft JhengHei"/>
                <a:cs typeface="Microsoft JhengHei"/>
              </a:rPr>
              <a:t>習歷程。</a:t>
            </a:r>
            <a:endParaRPr sz="2800">
              <a:latin typeface="Microsoft JhengHei"/>
              <a:cs typeface="Microsoft JhengHei"/>
            </a:endParaRPr>
          </a:p>
          <a:p>
            <a:pPr lvl="2">
              <a:lnSpc>
                <a:spcPct val="100000"/>
              </a:lnSpc>
              <a:spcBef>
                <a:spcPts val="55"/>
              </a:spcBef>
              <a:buClr>
                <a:srgbClr val="FF0000"/>
              </a:buClr>
              <a:buFont typeface="Wingdings"/>
              <a:buChar char=""/>
            </a:pPr>
            <a:endParaRPr sz="2150">
              <a:latin typeface="Microsoft JhengHei"/>
              <a:cs typeface="Microsoft JhengHei"/>
            </a:endParaRPr>
          </a:p>
          <a:p>
            <a:pPr marL="1503045" lvl="3" indent="-457834">
              <a:lnSpc>
                <a:spcPct val="100000"/>
              </a:lnSpc>
              <a:spcBef>
                <a:spcPts val="5"/>
              </a:spcBef>
              <a:buFont typeface="Wingdings"/>
              <a:buChar char=""/>
              <a:tabLst>
                <a:tab pos="1503045" algn="l"/>
                <a:tab pos="1503680" algn="l"/>
              </a:tabLst>
            </a:pPr>
            <a:r>
              <a:rPr sz="2800" b="1" u="heavy" spc="-10" dirty="0">
                <a:solidFill>
                  <a:srgbClr val="BE341F"/>
                </a:solidFill>
                <a:uFill>
                  <a:solidFill>
                    <a:srgbClr val="BE341F"/>
                  </a:solidFill>
                </a:uFill>
                <a:latin typeface="Microsoft JhengHei"/>
                <a:cs typeface="Microsoft JhengHei"/>
              </a:rPr>
              <a:t>配合</a:t>
            </a:r>
            <a:r>
              <a:rPr sz="2800" spc="-10" dirty="0">
                <a:solidFill>
                  <a:srgbClr val="BE341F"/>
                </a:solidFill>
                <a:latin typeface="Microsoft JhengHei"/>
                <a:cs typeface="Microsoft JhengHei"/>
              </a:rPr>
              <a:t>學校規劃之時程</a:t>
            </a:r>
            <a:r>
              <a:rPr sz="2800" spc="-5" dirty="0">
                <a:solidFill>
                  <a:srgbClr val="BE341F"/>
                </a:solidFill>
                <a:latin typeface="Microsoft JhengHei"/>
                <a:cs typeface="Microsoft JhengHei"/>
              </a:rPr>
              <a:t>，</a:t>
            </a:r>
            <a:r>
              <a:rPr sz="2800" b="1" u="heavy" spc="-5" dirty="0">
                <a:solidFill>
                  <a:srgbClr val="3333FF"/>
                </a:solidFill>
                <a:uFill>
                  <a:solidFill>
                    <a:srgbClr val="3333FF"/>
                  </a:solidFill>
                </a:uFill>
                <a:latin typeface="Microsoft JhengHei"/>
                <a:cs typeface="Microsoft JhengHei"/>
              </a:rPr>
              <a:t>上</a:t>
            </a:r>
            <a:r>
              <a:rPr sz="2800" b="1" u="heavy" spc="-10" dirty="0">
                <a:solidFill>
                  <a:srgbClr val="3333FF"/>
                </a:solidFill>
                <a:uFill>
                  <a:solidFill>
                    <a:srgbClr val="3333FF"/>
                  </a:solidFill>
                </a:uFill>
                <a:latin typeface="Microsoft JhengHei"/>
                <a:cs typeface="Microsoft JhengHei"/>
              </a:rPr>
              <a:t>傳</a:t>
            </a:r>
            <a:r>
              <a:rPr sz="2800" spc="-10" dirty="0">
                <a:solidFill>
                  <a:srgbClr val="BE341F"/>
                </a:solidFill>
                <a:latin typeface="Microsoft JhengHei"/>
                <a:cs typeface="Microsoft JhengHei"/>
              </a:rPr>
              <a:t>和</a:t>
            </a:r>
            <a:r>
              <a:rPr sz="2800" b="1" u="heavy" spc="-10" dirty="0">
                <a:solidFill>
                  <a:srgbClr val="6F8F35"/>
                </a:solidFill>
                <a:uFill>
                  <a:solidFill>
                    <a:srgbClr val="6F8F35"/>
                  </a:solidFill>
                </a:uFill>
                <a:latin typeface="Microsoft JhengHei"/>
                <a:cs typeface="Microsoft JhengHei"/>
              </a:rPr>
              <a:t>勾選</a:t>
            </a:r>
            <a:r>
              <a:rPr sz="2800" dirty="0">
                <a:solidFill>
                  <a:srgbClr val="BE341F"/>
                </a:solidFill>
                <a:latin typeface="Microsoft JhengHei"/>
                <a:cs typeface="Microsoft JhengHei"/>
              </a:rPr>
              <a:t>自己</a:t>
            </a:r>
            <a:endParaRPr sz="2800">
              <a:latin typeface="Microsoft JhengHei"/>
              <a:cs typeface="Microsoft JhengHe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391659" y="5763597"/>
            <a:ext cx="5337175" cy="95440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707390">
              <a:lnSpc>
                <a:spcPct val="100000"/>
              </a:lnSpc>
              <a:spcBef>
                <a:spcPts val="395"/>
              </a:spcBef>
            </a:pPr>
            <a:r>
              <a:rPr sz="2800" spc="-5" dirty="0">
                <a:solidFill>
                  <a:srgbClr val="BE341F"/>
                </a:solidFill>
                <a:latin typeface="Microsoft JhengHei"/>
                <a:cs typeface="Microsoft JhengHei"/>
              </a:rPr>
              <a:t>的課程學習成果及多元表現。</a:t>
            </a:r>
            <a:endParaRPr sz="2800">
              <a:latin typeface="Microsoft JhengHei"/>
              <a:cs typeface="Microsoft JhengHei"/>
            </a:endParaRPr>
          </a:p>
          <a:p>
            <a:pPr marL="469900" indent="-457200">
              <a:lnSpc>
                <a:spcPct val="100000"/>
              </a:lnSpc>
              <a:spcBef>
                <a:spcPts val="295"/>
              </a:spcBef>
              <a:buFont typeface="Wingdings"/>
              <a:buChar char=""/>
              <a:tabLst>
                <a:tab pos="469265" algn="l"/>
                <a:tab pos="469900" algn="l"/>
              </a:tabLst>
            </a:pPr>
            <a:r>
              <a:rPr sz="2800" b="1" spc="-10" dirty="0">
                <a:solidFill>
                  <a:srgbClr val="E36C09"/>
                </a:solidFill>
                <a:latin typeface="Microsoft JhengHei"/>
                <a:cs typeface="Microsoft JhengHei"/>
              </a:rPr>
              <a:t>收訖明細</a:t>
            </a:r>
            <a:endParaRPr sz="2800">
              <a:latin typeface="Microsoft JhengHei"/>
              <a:cs typeface="Microsoft JhengHe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63068" y="1188719"/>
            <a:ext cx="3671570" cy="3961129"/>
            <a:chOff x="163068" y="1188719"/>
            <a:chExt cx="3671570" cy="3961129"/>
          </a:xfrm>
        </p:grpSpPr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22476" y="2545080"/>
              <a:ext cx="2311907" cy="260451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3068" y="1188719"/>
              <a:ext cx="2311908" cy="258775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31">
        <p:cut/>
      </p:transition>
    </mc:Choice>
    <mc:Fallback xmlns="">
      <p:transition spd="slow" advTm="15531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4904" y="0"/>
            <a:ext cx="142240" cy="962025"/>
          </a:xfrm>
          <a:custGeom>
            <a:avLst/>
            <a:gdLst/>
            <a:ahLst/>
            <a:cxnLst/>
            <a:rect l="l" t="t" r="r" b="b"/>
            <a:pathLst>
              <a:path w="142240" h="962025">
                <a:moveTo>
                  <a:pt x="60960" y="0"/>
                </a:moveTo>
                <a:lnTo>
                  <a:pt x="0" y="0"/>
                </a:lnTo>
                <a:lnTo>
                  <a:pt x="0" y="961644"/>
                </a:lnTo>
                <a:lnTo>
                  <a:pt x="60960" y="961644"/>
                </a:lnTo>
                <a:lnTo>
                  <a:pt x="60960" y="0"/>
                </a:lnTo>
                <a:close/>
              </a:path>
              <a:path w="142240" h="962025">
                <a:moveTo>
                  <a:pt x="141732" y="0"/>
                </a:moveTo>
                <a:lnTo>
                  <a:pt x="80772" y="0"/>
                </a:lnTo>
                <a:lnTo>
                  <a:pt x="80772" y="961644"/>
                </a:lnTo>
                <a:lnTo>
                  <a:pt x="141732" y="961644"/>
                </a:lnTo>
                <a:lnTo>
                  <a:pt x="141732" y="0"/>
                </a:lnTo>
                <a:close/>
              </a:path>
            </a:pathLst>
          </a:custGeom>
          <a:solidFill>
            <a:srgbClr val="FCA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736324" y="6617207"/>
            <a:ext cx="140335" cy="241300"/>
          </a:xfrm>
          <a:custGeom>
            <a:avLst/>
            <a:gdLst/>
            <a:ahLst/>
            <a:cxnLst/>
            <a:rect l="l" t="t" r="r" b="b"/>
            <a:pathLst>
              <a:path w="140334" h="241300">
                <a:moveTo>
                  <a:pt x="60960" y="0"/>
                </a:moveTo>
                <a:lnTo>
                  <a:pt x="0" y="0"/>
                </a:lnTo>
                <a:lnTo>
                  <a:pt x="0" y="240792"/>
                </a:lnTo>
                <a:lnTo>
                  <a:pt x="60960" y="240792"/>
                </a:lnTo>
                <a:lnTo>
                  <a:pt x="60960" y="0"/>
                </a:lnTo>
                <a:close/>
              </a:path>
              <a:path w="140334" h="241300">
                <a:moveTo>
                  <a:pt x="140208" y="0"/>
                </a:moveTo>
                <a:lnTo>
                  <a:pt x="79248" y="0"/>
                </a:lnTo>
                <a:lnTo>
                  <a:pt x="79248" y="240792"/>
                </a:lnTo>
                <a:lnTo>
                  <a:pt x="140208" y="240792"/>
                </a:lnTo>
                <a:lnTo>
                  <a:pt x="140208" y="0"/>
                </a:lnTo>
                <a:close/>
              </a:path>
            </a:pathLst>
          </a:custGeom>
          <a:solidFill>
            <a:srgbClr val="FCA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4944" y="908303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5">
                <a:moveTo>
                  <a:pt x="0" y="0"/>
                </a:moveTo>
                <a:lnTo>
                  <a:pt x="468045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605641" y="186689"/>
            <a:ext cx="2635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Arial Black"/>
                <a:cs typeface="Arial Black"/>
              </a:rPr>
              <a:t>29</a:t>
            </a:r>
            <a:endParaRPr sz="1400">
              <a:latin typeface="Arial Black"/>
              <a:cs typeface="Arial Black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1161288"/>
            <a:ext cx="4371340" cy="5697220"/>
            <a:chOff x="0" y="1161288"/>
            <a:chExt cx="4371340" cy="5697220"/>
          </a:xfrm>
        </p:grpSpPr>
        <p:sp>
          <p:nvSpPr>
            <p:cNvPr id="8" name="object 8"/>
            <p:cNvSpPr/>
            <p:nvPr/>
          </p:nvSpPr>
          <p:spPr>
            <a:xfrm>
              <a:off x="0" y="1161288"/>
              <a:ext cx="4371340" cy="5697220"/>
            </a:xfrm>
            <a:custGeom>
              <a:avLst/>
              <a:gdLst/>
              <a:ahLst/>
              <a:cxnLst/>
              <a:rect l="l" t="t" r="r" b="b"/>
              <a:pathLst>
                <a:path w="4371340" h="5697220">
                  <a:moveTo>
                    <a:pt x="779526" y="0"/>
                  </a:moveTo>
                  <a:lnTo>
                    <a:pt x="732373" y="320"/>
                  </a:lnTo>
                  <a:lnTo>
                    <a:pt x="685366" y="1277"/>
                  </a:lnTo>
                  <a:lnTo>
                    <a:pt x="638508" y="2869"/>
                  </a:lnTo>
                  <a:lnTo>
                    <a:pt x="591803" y="5090"/>
                  </a:lnTo>
                  <a:lnTo>
                    <a:pt x="545255" y="7938"/>
                  </a:lnTo>
                  <a:lnTo>
                    <a:pt x="498867" y="11407"/>
                  </a:lnTo>
                  <a:lnTo>
                    <a:pt x="452644" y="15495"/>
                  </a:lnTo>
                  <a:lnTo>
                    <a:pt x="406588" y="20197"/>
                  </a:lnTo>
                  <a:lnTo>
                    <a:pt x="360704" y="25509"/>
                  </a:lnTo>
                  <a:lnTo>
                    <a:pt x="314994" y="31428"/>
                  </a:lnTo>
                  <a:lnTo>
                    <a:pt x="269464" y="37949"/>
                  </a:lnTo>
                  <a:lnTo>
                    <a:pt x="224117" y="45069"/>
                  </a:lnTo>
                  <a:lnTo>
                    <a:pt x="178955" y="52784"/>
                  </a:lnTo>
                  <a:lnTo>
                    <a:pt x="133984" y="61089"/>
                  </a:lnTo>
                  <a:lnTo>
                    <a:pt x="89206" y="69982"/>
                  </a:lnTo>
                  <a:lnTo>
                    <a:pt x="44626" y="79457"/>
                  </a:lnTo>
                  <a:lnTo>
                    <a:pt x="0" y="89571"/>
                  </a:lnTo>
                  <a:lnTo>
                    <a:pt x="0" y="5696709"/>
                  </a:lnTo>
                  <a:lnTo>
                    <a:pt x="3885314" y="5696709"/>
                  </a:lnTo>
                  <a:lnTo>
                    <a:pt x="3902561" y="5665180"/>
                  </a:lnTo>
                  <a:lnTo>
                    <a:pt x="3924140" y="5624590"/>
                  </a:lnTo>
                  <a:lnTo>
                    <a:pt x="3945258" y="5583694"/>
                  </a:lnTo>
                  <a:lnTo>
                    <a:pt x="3965913" y="5542496"/>
                  </a:lnTo>
                  <a:lnTo>
                    <a:pt x="3986101" y="5501000"/>
                  </a:lnTo>
                  <a:lnTo>
                    <a:pt x="4005818" y="5459210"/>
                  </a:lnTo>
                  <a:lnTo>
                    <a:pt x="4025060" y="5417129"/>
                  </a:lnTo>
                  <a:lnTo>
                    <a:pt x="4043824" y="5374762"/>
                  </a:lnTo>
                  <a:lnTo>
                    <a:pt x="4062106" y="5332112"/>
                  </a:lnTo>
                  <a:lnTo>
                    <a:pt x="4079903" y="5289184"/>
                  </a:lnTo>
                  <a:lnTo>
                    <a:pt x="4097210" y="5245981"/>
                  </a:lnTo>
                  <a:lnTo>
                    <a:pt x="4114024" y="5202507"/>
                  </a:lnTo>
                  <a:lnTo>
                    <a:pt x="4130341" y="5158766"/>
                  </a:lnTo>
                  <a:lnTo>
                    <a:pt x="4146158" y="5114762"/>
                  </a:lnTo>
                  <a:lnTo>
                    <a:pt x="4161470" y="5070499"/>
                  </a:lnTo>
                  <a:lnTo>
                    <a:pt x="4176275" y="5025981"/>
                  </a:lnTo>
                  <a:lnTo>
                    <a:pt x="4190568" y="4981211"/>
                  </a:lnTo>
                  <a:lnTo>
                    <a:pt x="4204346" y="4936194"/>
                  </a:lnTo>
                  <a:lnTo>
                    <a:pt x="4217605" y="4890934"/>
                  </a:lnTo>
                  <a:lnTo>
                    <a:pt x="4230341" y="4845434"/>
                  </a:lnTo>
                  <a:lnTo>
                    <a:pt x="4242551" y="4799698"/>
                  </a:lnTo>
                  <a:lnTo>
                    <a:pt x="4254231" y="4753731"/>
                  </a:lnTo>
                  <a:lnTo>
                    <a:pt x="4265377" y="4707535"/>
                  </a:lnTo>
                  <a:lnTo>
                    <a:pt x="4275986" y="4661116"/>
                  </a:lnTo>
                  <a:lnTo>
                    <a:pt x="4286053" y="4614476"/>
                  </a:lnTo>
                  <a:lnTo>
                    <a:pt x="4295576" y="4567620"/>
                  </a:lnTo>
                  <a:lnTo>
                    <a:pt x="4304551" y="4520552"/>
                  </a:lnTo>
                  <a:lnTo>
                    <a:pt x="4312973" y="4473276"/>
                  </a:lnTo>
                  <a:lnTo>
                    <a:pt x="4320839" y="4425795"/>
                  </a:lnTo>
                  <a:lnTo>
                    <a:pt x="4328146" y="4378114"/>
                  </a:lnTo>
                  <a:lnTo>
                    <a:pt x="4334889" y="4330236"/>
                  </a:lnTo>
                  <a:lnTo>
                    <a:pt x="4341065" y="4282165"/>
                  </a:lnTo>
                  <a:lnTo>
                    <a:pt x="4346671" y="4233905"/>
                  </a:lnTo>
                  <a:lnTo>
                    <a:pt x="4351702" y="4185460"/>
                  </a:lnTo>
                  <a:lnTo>
                    <a:pt x="4356156" y="4136834"/>
                  </a:lnTo>
                  <a:lnTo>
                    <a:pt x="4360027" y="4088031"/>
                  </a:lnTo>
                  <a:lnTo>
                    <a:pt x="4363313" y="4039055"/>
                  </a:lnTo>
                  <a:lnTo>
                    <a:pt x="4366010" y="3989909"/>
                  </a:lnTo>
                  <a:lnTo>
                    <a:pt x="4368114" y="3940598"/>
                  </a:lnTo>
                  <a:lnTo>
                    <a:pt x="4369621" y="3891126"/>
                  </a:lnTo>
                  <a:lnTo>
                    <a:pt x="4370528" y="3841496"/>
                  </a:lnTo>
                  <a:lnTo>
                    <a:pt x="4370832" y="3791712"/>
                  </a:lnTo>
                  <a:lnTo>
                    <a:pt x="4370528" y="3741927"/>
                  </a:lnTo>
                  <a:lnTo>
                    <a:pt x="4369621" y="3692297"/>
                  </a:lnTo>
                  <a:lnTo>
                    <a:pt x="4368114" y="3642825"/>
                  </a:lnTo>
                  <a:lnTo>
                    <a:pt x="4366010" y="3593514"/>
                  </a:lnTo>
                  <a:lnTo>
                    <a:pt x="4363313" y="3544368"/>
                  </a:lnTo>
                  <a:lnTo>
                    <a:pt x="4360027" y="3495392"/>
                  </a:lnTo>
                  <a:lnTo>
                    <a:pt x="4356156" y="3446589"/>
                  </a:lnTo>
                  <a:lnTo>
                    <a:pt x="4351702" y="3397963"/>
                  </a:lnTo>
                  <a:lnTo>
                    <a:pt x="4346671" y="3349518"/>
                  </a:lnTo>
                  <a:lnTo>
                    <a:pt x="4341065" y="3301258"/>
                  </a:lnTo>
                  <a:lnTo>
                    <a:pt x="4334889" y="3253187"/>
                  </a:lnTo>
                  <a:lnTo>
                    <a:pt x="4328146" y="3205309"/>
                  </a:lnTo>
                  <a:lnTo>
                    <a:pt x="4320839" y="3157628"/>
                  </a:lnTo>
                  <a:lnTo>
                    <a:pt x="4312973" y="3110147"/>
                  </a:lnTo>
                  <a:lnTo>
                    <a:pt x="4304551" y="3062871"/>
                  </a:lnTo>
                  <a:lnTo>
                    <a:pt x="4295576" y="3015803"/>
                  </a:lnTo>
                  <a:lnTo>
                    <a:pt x="4286053" y="2968947"/>
                  </a:lnTo>
                  <a:lnTo>
                    <a:pt x="4275986" y="2922307"/>
                  </a:lnTo>
                  <a:lnTo>
                    <a:pt x="4265377" y="2875888"/>
                  </a:lnTo>
                  <a:lnTo>
                    <a:pt x="4254231" y="2829692"/>
                  </a:lnTo>
                  <a:lnTo>
                    <a:pt x="4242551" y="2783725"/>
                  </a:lnTo>
                  <a:lnTo>
                    <a:pt x="4230341" y="2737989"/>
                  </a:lnTo>
                  <a:lnTo>
                    <a:pt x="4217605" y="2692489"/>
                  </a:lnTo>
                  <a:lnTo>
                    <a:pt x="4204346" y="2647229"/>
                  </a:lnTo>
                  <a:lnTo>
                    <a:pt x="4190568" y="2602212"/>
                  </a:lnTo>
                  <a:lnTo>
                    <a:pt x="4176275" y="2557442"/>
                  </a:lnTo>
                  <a:lnTo>
                    <a:pt x="4161470" y="2512924"/>
                  </a:lnTo>
                  <a:lnTo>
                    <a:pt x="4146158" y="2468661"/>
                  </a:lnTo>
                  <a:lnTo>
                    <a:pt x="4130341" y="2424657"/>
                  </a:lnTo>
                  <a:lnTo>
                    <a:pt x="4114024" y="2380916"/>
                  </a:lnTo>
                  <a:lnTo>
                    <a:pt x="4097210" y="2337442"/>
                  </a:lnTo>
                  <a:lnTo>
                    <a:pt x="4079903" y="2294239"/>
                  </a:lnTo>
                  <a:lnTo>
                    <a:pt x="4062106" y="2251311"/>
                  </a:lnTo>
                  <a:lnTo>
                    <a:pt x="4043824" y="2208661"/>
                  </a:lnTo>
                  <a:lnTo>
                    <a:pt x="4025060" y="2166294"/>
                  </a:lnTo>
                  <a:lnTo>
                    <a:pt x="4005818" y="2124213"/>
                  </a:lnTo>
                  <a:lnTo>
                    <a:pt x="3986101" y="2082423"/>
                  </a:lnTo>
                  <a:lnTo>
                    <a:pt x="3965913" y="2040927"/>
                  </a:lnTo>
                  <a:lnTo>
                    <a:pt x="3945258" y="1999729"/>
                  </a:lnTo>
                  <a:lnTo>
                    <a:pt x="3924140" y="1958833"/>
                  </a:lnTo>
                  <a:lnTo>
                    <a:pt x="3902561" y="1918243"/>
                  </a:lnTo>
                  <a:lnTo>
                    <a:pt x="3880527" y="1877963"/>
                  </a:lnTo>
                  <a:lnTo>
                    <a:pt x="3858040" y="1837996"/>
                  </a:lnTo>
                  <a:lnTo>
                    <a:pt x="3835104" y="1798347"/>
                  </a:lnTo>
                  <a:lnTo>
                    <a:pt x="3811724" y="1759020"/>
                  </a:lnTo>
                  <a:lnTo>
                    <a:pt x="3787902" y="1720019"/>
                  </a:lnTo>
                  <a:lnTo>
                    <a:pt x="3763642" y="1681346"/>
                  </a:lnTo>
                  <a:lnTo>
                    <a:pt x="3738949" y="1643007"/>
                  </a:lnTo>
                  <a:lnTo>
                    <a:pt x="3713825" y="1605005"/>
                  </a:lnTo>
                  <a:lnTo>
                    <a:pt x="3688274" y="1567344"/>
                  </a:lnTo>
                  <a:lnTo>
                    <a:pt x="3662301" y="1530028"/>
                  </a:lnTo>
                  <a:lnTo>
                    <a:pt x="3635909" y="1493061"/>
                  </a:lnTo>
                  <a:lnTo>
                    <a:pt x="3609101" y="1456447"/>
                  </a:lnTo>
                  <a:lnTo>
                    <a:pt x="3581882" y="1420190"/>
                  </a:lnTo>
                  <a:lnTo>
                    <a:pt x="3554254" y="1384293"/>
                  </a:lnTo>
                  <a:lnTo>
                    <a:pt x="3526222" y="1348760"/>
                  </a:lnTo>
                  <a:lnTo>
                    <a:pt x="3497789" y="1313596"/>
                  </a:lnTo>
                  <a:lnTo>
                    <a:pt x="3468960" y="1278805"/>
                  </a:lnTo>
                  <a:lnTo>
                    <a:pt x="3439737" y="1244389"/>
                  </a:lnTo>
                  <a:lnTo>
                    <a:pt x="3410124" y="1210354"/>
                  </a:lnTo>
                  <a:lnTo>
                    <a:pt x="3380126" y="1176702"/>
                  </a:lnTo>
                  <a:lnTo>
                    <a:pt x="3349745" y="1143439"/>
                  </a:lnTo>
                  <a:lnTo>
                    <a:pt x="3318986" y="1110567"/>
                  </a:lnTo>
                  <a:lnTo>
                    <a:pt x="3287852" y="1078091"/>
                  </a:lnTo>
                  <a:lnTo>
                    <a:pt x="3256347" y="1046014"/>
                  </a:lnTo>
                  <a:lnTo>
                    <a:pt x="3224474" y="1014342"/>
                  </a:lnTo>
                  <a:lnTo>
                    <a:pt x="3192238" y="983076"/>
                  </a:lnTo>
                  <a:lnTo>
                    <a:pt x="3159642" y="952222"/>
                  </a:lnTo>
                  <a:lnTo>
                    <a:pt x="3126689" y="921783"/>
                  </a:lnTo>
                  <a:lnTo>
                    <a:pt x="3093384" y="891763"/>
                  </a:lnTo>
                  <a:lnTo>
                    <a:pt x="3059730" y="862166"/>
                  </a:lnTo>
                  <a:lnTo>
                    <a:pt x="3025730" y="832997"/>
                  </a:lnTo>
                  <a:lnTo>
                    <a:pt x="2991390" y="804258"/>
                  </a:lnTo>
                  <a:lnTo>
                    <a:pt x="2956711" y="775953"/>
                  </a:lnTo>
                  <a:lnTo>
                    <a:pt x="2921698" y="748088"/>
                  </a:lnTo>
                  <a:lnTo>
                    <a:pt x="2886354" y="720665"/>
                  </a:lnTo>
                  <a:lnTo>
                    <a:pt x="2850684" y="693688"/>
                  </a:lnTo>
                  <a:lnTo>
                    <a:pt x="2814691" y="667162"/>
                  </a:lnTo>
                  <a:lnTo>
                    <a:pt x="2778378" y="641090"/>
                  </a:lnTo>
                  <a:lnTo>
                    <a:pt x="2741750" y="615476"/>
                  </a:lnTo>
                  <a:lnTo>
                    <a:pt x="2704810" y="590324"/>
                  </a:lnTo>
                  <a:lnTo>
                    <a:pt x="2667561" y="565638"/>
                  </a:lnTo>
                  <a:lnTo>
                    <a:pt x="2630008" y="541422"/>
                  </a:lnTo>
                  <a:lnTo>
                    <a:pt x="2592154" y="517680"/>
                  </a:lnTo>
                  <a:lnTo>
                    <a:pt x="2554003" y="494415"/>
                  </a:lnTo>
                  <a:lnTo>
                    <a:pt x="2515558" y="471632"/>
                  </a:lnTo>
                  <a:lnTo>
                    <a:pt x="2476824" y="449335"/>
                  </a:lnTo>
                  <a:lnTo>
                    <a:pt x="2437803" y="427526"/>
                  </a:lnTo>
                  <a:lnTo>
                    <a:pt x="2398500" y="406211"/>
                  </a:lnTo>
                  <a:lnTo>
                    <a:pt x="2358918" y="385394"/>
                  </a:lnTo>
                  <a:lnTo>
                    <a:pt x="2319061" y="365077"/>
                  </a:lnTo>
                  <a:lnTo>
                    <a:pt x="2278933" y="345265"/>
                  </a:lnTo>
                  <a:lnTo>
                    <a:pt x="2238538" y="325963"/>
                  </a:lnTo>
                  <a:lnTo>
                    <a:pt x="2197878" y="307173"/>
                  </a:lnTo>
                  <a:lnTo>
                    <a:pt x="2156958" y="288899"/>
                  </a:lnTo>
                  <a:lnTo>
                    <a:pt x="2115781" y="271147"/>
                  </a:lnTo>
                  <a:lnTo>
                    <a:pt x="2074352" y="253919"/>
                  </a:lnTo>
                  <a:lnTo>
                    <a:pt x="2032674" y="237219"/>
                  </a:lnTo>
                  <a:lnTo>
                    <a:pt x="1990750" y="221051"/>
                  </a:lnTo>
                  <a:lnTo>
                    <a:pt x="1948584" y="205420"/>
                  </a:lnTo>
                  <a:lnTo>
                    <a:pt x="1906180" y="190329"/>
                  </a:lnTo>
                  <a:lnTo>
                    <a:pt x="1863542" y="175782"/>
                  </a:lnTo>
                  <a:lnTo>
                    <a:pt x="1820673" y="161782"/>
                  </a:lnTo>
                  <a:lnTo>
                    <a:pt x="1777578" y="148335"/>
                  </a:lnTo>
                  <a:lnTo>
                    <a:pt x="1734259" y="135443"/>
                  </a:lnTo>
                  <a:lnTo>
                    <a:pt x="1690720" y="123111"/>
                  </a:lnTo>
                  <a:lnTo>
                    <a:pt x="1646965" y="111343"/>
                  </a:lnTo>
                  <a:lnTo>
                    <a:pt x="1602999" y="100141"/>
                  </a:lnTo>
                  <a:lnTo>
                    <a:pt x="1558823" y="89512"/>
                  </a:lnTo>
                  <a:lnTo>
                    <a:pt x="1514443" y="79457"/>
                  </a:lnTo>
                  <a:lnTo>
                    <a:pt x="1469862" y="69982"/>
                  </a:lnTo>
                  <a:lnTo>
                    <a:pt x="1425084" y="61089"/>
                  </a:lnTo>
                  <a:lnTo>
                    <a:pt x="1380111" y="52784"/>
                  </a:lnTo>
                  <a:lnTo>
                    <a:pt x="1334949" y="45069"/>
                  </a:lnTo>
                  <a:lnTo>
                    <a:pt x="1289601" y="37949"/>
                  </a:lnTo>
                  <a:lnTo>
                    <a:pt x="1244069" y="31428"/>
                  </a:lnTo>
                  <a:lnTo>
                    <a:pt x="1198359" y="25509"/>
                  </a:lnTo>
                  <a:lnTo>
                    <a:pt x="1152474" y="20197"/>
                  </a:lnTo>
                  <a:lnTo>
                    <a:pt x="1106417" y="15495"/>
                  </a:lnTo>
                  <a:lnTo>
                    <a:pt x="1060192" y="11407"/>
                  </a:lnTo>
                  <a:lnTo>
                    <a:pt x="1013803" y="7938"/>
                  </a:lnTo>
                  <a:lnTo>
                    <a:pt x="967254" y="5090"/>
                  </a:lnTo>
                  <a:lnTo>
                    <a:pt x="920548" y="2869"/>
                  </a:lnTo>
                  <a:lnTo>
                    <a:pt x="873688" y="1277"/>
                  </a:lnTo>
                  <a:lnTo>
                    <a:pt x="826680" y="320"/>
                  </a:lnTo>
                  <a:lnTo>
                    <a:pt x="779526" y="0"/>
                  </a:lnTo>
                  <a:close/>
                </a:path>
              </a:pathLst>
            </a:custGeom>
            <a:solidFill>
              <a:srgbClr val="FDCA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1275588"/>
              <a:ext cx="4249420" cy="5582920"/>
            </a:xfrm>
            <a:custGeom>
              <a:avLst/>
              <a:gdLst/>
              <a:ahLst/>
              <a:cxnLst/>
              <a:rect l="l" t="t" r="r" b="b"/>
              <a:pathLst>
                <a:path w="4249420" h="5582920">
                  <a:moveTo>
                    <a:pt x="779526" y="0"/>
                  </a:moveTo>
                  <a:lnTo>
                    <a:pt x="732482" y="331"/>
                  </a:lnTo>
                  <a:lnTo>
                    <a:pt x="685589" y="1321"/>
                  </a:lnTo>
                  <a:lnTo>
                    <a:pt x="638851" y="2967"/>
                  </a:lnTo>
                  <a:lnTo>
                    <a:pt x="592270" y="5265"/>
                  </a:lnTo>
                  <a:lnTo>
                    <a:pt x="545851" y="8209"/>
                  </a:lnTo>
                  <a:lnTo>
                    <a:pt x="499598" y="11796"/>
                  </a:lnTo>
                  <a:lnTo>
                    <a:pt x="453515" y="16022"/>
                  </a:lnTo>
                  <a:lnTo>
                    <a:pt x="407606" y="20882"/>
                  </a:lnTo>
                  <a:lnTo>
                    <a:pt x="361874" y="26373"/>
                  </a:lnTo>
                  <a:lnTo>
                    <a:pt x="316324" y="32490"/>
                  </a:lnTo>
                  <a:lnTo>
                    <a:pt x="270960" y="39229"/>
                  </a:lnTo>
                  <a:lnTo>
                    <a:pt x="225785" y="46585"/>
                  </a:lnTo>
                  <a:lnTo>
                    <a:pt x="180804" y="54556"/>
                  </a:lnTo>
                  <a:lnTo>
                    <a:pt x="136020" y="63136"/>
                  </a:lnTo>
                  <a:lnTo>
                    <a:pt x="91437" y="72321"/>
                  </a:lnTo>
                  <a:lnTo>
                    <a:pt x="47060" y="82107"/>
                  </a:lnTo>
                  <a:lnTo>
                    <a:pt x="2892" y="92491"/>
                  </a:lnTo>
                  <a:lnTo>
                    <a:pt x="0" y="93213"/>
                  </a:lnTo>
                  <a:lnTo>
                    <a:pt x="0" y="5582409"/>
                  </a:lnTo>
                  <a:lnTo>
                    <a:pt x="3747669" y="5582409"/>
                  </a:lnTo>
                  <a:lnTo>
                    <a:pt x="3767800" y="5546850"/>
                  </a:lnTo>
                  <a:lnTo>
                    <a:pt x="3789934" y="5506606"/>
                  </a:lnTo>
                  <a:lnTo>
                    <a:pt x="3811598" y="5466040"/>
                  </a:lnTo>
                  <a:lnTo>
                    <a:pt x="3832790" y="5425156"/>
                  </a:lnTo>
                  <a:lnTo>
                    <a:pt x="3853506" y="5383959"/>
                  </a:lnTo>
                  <a:lnTo>
                    <a:pt x="3873740" y="5342453"/>
                  </a:lnTo>
                  <a:lnTo>
                    <a:pt x="3893490" y="5300641"/>
                  </a:lnTo>
                  <a:lnTo>
                    <a:pt x="3912752" y="5258529"/>
                  </a:lnTo>
                  <a:lnTo>
                    <a:pt x="3931521" y="5216120"/>
                  </a:lnTo>
                  <a:lnTo>
                    <a:pt x="3949794" y="5173418"/>
                  </a:lnTo>
                  <a:lnTo>
                    <a:pt x="3967567" y="5130428"/>
                  </a:lnTo>
                  <a:lnTo>
                    <a:pt x="3984835" y="5087153"/>
                  </a:lnTo>
                  <a:lnTo>
                    <a:pt x="4001595" y="5043599"/>
                  </a:lnTo>
                  <a:lnTo>
                    <a:pt x="4017844" y="4999768"/>
                  </a:lnTo>
                  <a:lnTo>
                    <a:pt x="4033576" y="4955666"/>
                  </a:lnTo>
                  <a:lnTo>
                    <a:pt x="4048788" y="4911296"/>
                  </a:lnTo>
                  <a:lnTo>
                    <a:pt x="4063476" y="4866662"/>
                  </a:lnTo>
                  <a:lnTo>
                    <a:pt x="4077637" y="4821770"/>
                  </a:lnTo>
                  <a:lnTo>
                    <a:pt x="4091265" y="4776622"/>
                  </a:lnTo>
                  <a:lnTo>
                    <a:pt x="4104358" y="4731224"/>
                  </a:lnTo>
                  <a:lnTo>
                    <a:pt x="4116912" y="4685578"/>
                  </a:lnTo>
                  <a:lnTo>
                    <a:pt x="4128922" y="4639690"/>
                  </a:lnTo>
                  <a:lnTo>
                    <a:pt x="4140384" y="4593564"/>
                  </a:lnTo>
                  <a:lnTo>
                    <a:pt x="4151295" y="4547203"/>
                  </a:lnTo>
                  <a:lnTo>
                    <a:pt x="4161650" y="4500613"/>
                  </a:lnTo>
                  <a:lnTo>
                    <a:pt x="4171447" y="4453796"/>
                  </a:lnTo>
                  <a:lnTo>
                    <a:pt x="4180679" y="4406758"/>
                  </a:lnTo>
                  <a:lnTo>
                    <a:pt x="4189345" y="4359502"/>
                  </a:lnTo>
                  <a:lnTo>
                    <a:pt x="4197440" y="4312033"/>
                  </a:lnTo>
                  <a:lnTo>
                    <a:pt x="4204960" y="4264354"/>
                  </a:lnTo>
                  <a:lnTo>
                    <a:pt x="4211900" y="4216471"/>
                  </a:lnTo>
                  <a:lnTo>
                    <a:pt x="4218258" y="4168386"/>
                  </a:lnTo>
                  <a:lnTo>
                    <a:pt x="4224029" y="4120105"/>
                  </a:lnTo>
                  <a:lnTo>
                    <a:pt x="4229210" y="4071632"/>
                  </a:lnTo>
                  <a:lnTo>
                    <a:pt x="4233795" y="4022970"/>
                  </a:lnTo>
                  <a:lnTo>
                    <a:pt x="4237782" y="3974124"/>
                  </a:lnTo>
                  <a:lnTo>
                    <a:pt x="4241166" y="3925097"/>
                  </a:lnTo>
                  <a:lnTo>
                    <a:pt x="4243944" y="3875895"/>
                  </a:lnTo>
                  <a:lnTo>
                    <a:pt x="4246111" y="3826521"/>
                  </a:lnTo>
                  <a:lnTo>
                    <a:pt x="4247664" y="3776980"/>
                  </a:lnTo>
                  <a:lnTo>
                    <a:pt x="4248599" y="3727275"/>
                  </a:lnTo>
                  <a:lnTo>
                    <a:pt x="4248912" y="3677412"/>
                  </a:lnTo>
                  <a:lnTo>
                    <a:pt x="4248599" y="3627547"/>
                  </a:lnTo>
                  <a:lnTo>
                    <a:pt x="4247664" y="3577843"/>
                  </a:lnTo>
                  <a:lnTo>
                    <a:pt x="4246111" y="3528301"/>
                  </a:lnTo>
                  <a:lnTo>
                    <a:pt x="4243944" y="3478927"/>
                  </a:lnTo>
                  <a:lnTo>
                    <a:pt x="4241166" y="3429725"/>
                  </a:lnTo>
                  <a:lnTo>
                    <a:pt x="4237782" y="3380699"/>
                  </a:lnTo>
                  <a:lnTo>
                    <a:pt x="4233795" y="3331852"/>
                  </a:lnTo>
                  <a:lnTo>
                    <a:pt x="4229210" y="3283190"/>
                  </a:lnTo>
                  <a:lnTo>
                    <a:pt x="4224029" y="3234716"/>
                  </a:lnTo>
                  <a:lnTo>
                    <a:pt x="4218258" y="3186435"/>
                  </a:lnTo>
                  <a:lnTo>
                    <a:pt x="4211900" y="3138351"/>
                  </a:lnTo>
                  <a:lnTo>
                    <a:pt x="4204960" y="3090467"/>
                  </a:lnTo>
                  <a:lnTo>
                    <a:pt x="4197440" y="3042789"/>
                  </a:lnTo>
                  <a:lnTo>
                    <a:pt x="4189345" y="2995319"/>
                  </a:lnTo>
                  <a:lnTo>
                    <a:pt x="4180679" y="2948063"/>
                  </a:lnTo>
                  <a:lnTo>
                    <a:pt x="4171447" y="2901025"/>
                  </a:lnTo>
                  <a:lnTo>
                    <a:pt x="4161650" y="2854208"/>
                  </a:lnTo>
                  <a:lnTo>
                    <a:pt x="4151295" y="2807618"/>
                  </a:lnTo>
                  <a:lnTo>
                    <a:pt x="4140384" y="2761257"/>
                  </a:lnTo>
                  <a:lnTo>
                    <a:pt x="4128922" y="2715131"/>
                  </a:lnTo>
                  <a:lnTo>
                    <a:pt x="4116912" y="2669243"/>
                  </a:lnTo>
                  <a:lnTo>
                    <a:pt x="4104358" y="2623597"/>
                  </a:lnTo>
                  <a:lnTo>
                    <a:pt x="4091265" y="2578198"/>
                  </a:lnTo>
                  <a:lnTo>
                    <a:pt x="4077637" y="2533051"/>
                  </a:lnTo>
                  <a:lnTo>
                    <a:pt x="4063476" y="2488158"/>
                  </a:lnTo>
                  <a:lnTo>
                    <a:pt x="4048788" y="2443525"/>
                  </a:lnTo>
                  <a:lnTo>
                    <a:pt x="4033576" y="2399155"/>
                  </a:lnTo>
                  <a:lnTo>
                    <a:pt x="4017844" y="2355052"/>
                  </a:lnTo>
                  <a:lnTo>
                    <a:pt x="4001595" y="2311222"/>
                  </a:lnTo>
                  <a:lnTo>
                    <a:pt x="3984835" y="2267667"/>
                  </a:lnTo>
                  <a:lnTo>
                    <a:pt x="3967567" y="2224392"/>
                  </a:lnTo>
                  <a:lnTo>
                    <a:pt x="3949794" y="2181402"/>
                  </a:lnTo>
                  <a:lnTo>
                    <a:pt x="3931521" y="2138700"/>
                  </a:lnTo>
                  <a:lnTo>
                    <a:pt x="3912752" y="2096291"/>
                  </a:lnTo>
                  <a:lnTo>
                    <a:pt x="3893490" y="2054179"/>
                  </a:lnTo>
                  <a:lnTo>
                    <a:pt x="3873740" y="2012367"/>
                  </a:lnTo>
                  <a:lnTo>
                    <a:pt x="3853506" y="1970861"/>
                  </a:lnTo>
                  <a:lnTo>
                    <a:pt x="3832790" y="1929664"/>
                  </a:lnTo>
                  <a:lnTo>
                    <a:pt x="3811598" y="1888780"/>
                  </a:lnTo>
                  <a:lnTo>
                    <a:pt x="3789934" y="1848214"/>
                  </a:lnTo>
                  <a:lnTo>
                    <a:pt x="3767800" y="1807970"/>
                  </a:lnTo>
                  <a:lnTo>
                    <a:pt x="3745202" y="1768052"/>
                  </a:lnTo>
                  <a:lnTo>
                    <a:pt x="3722142" y="1728464"/>
                  </a:lnTo>
                  <a:lnTo>
                    <a:pt x="3698626" y="1689210"/>
                  </a:lnTo>
                  <a:lnTo>
                    <a:pt x="3674656" y="1650295"/>
                  </a:lnTo>
                  <a:lnTo>
                    <a:pt x="3650238" y="1611722"/>
                  </a:lnTo>
                  <a:lnTo>
                    <a:pt x="3625374" y="1573497"/>
                  </a:lnTo>
                  <a:lnTo>
                    <a:pt x="3600069" y="1535622"/>
                  </a:lnTo>
                  <a:lnTo>
                    <a:pt x="3574326" y="1498102"/>
                  </a:lnTo>
                  <a:lnTo>
                    <a:pt x="3548151" y="1460942"/>
                  </a:lnTo>
                  <a:lnTo>
                    <a:pt x="3521545" y="1424145"/>
                  </a:lnTo>
                  <a:lnTo>
                    <a:pt x="3494514" y="1387716"/>
                  </a:lnTo>
                  <a:lnTo>
                    <a:pt x="3467062" y="1351658"/>
                  </a:lnTo>
                  <a:lnTo>
                    <a:pt x="3439192" y="1315977"/>
                  </a:lnTo>
                  <a:lnTo>
                    <a:pt x="3410908" y="1280676"/>
                  </a:lnTo>
                  <a:lnTo>
                    <a:pt x="3382214" y="1245759"/>
                  </a:lnTo>
                  <a:lnTo>
                    <a:pt x="3353115" y="1211231"/>
                  </a:lnTo>
                  <a:lnTo>
                    <a:pt x="3323613" y="1177095"/>
                  </a:lnTo>
                  <a:lnTo>
                    <a:pt x="3293714" y="1143357"/>
                  </a:lnTo>
                  <a:lnTo>
                    <a:pt x="3263421" y="1110019"/>
                  </a:lnTo>
                  <a:lnTo>
                    <a:pt x="3232737" y="1077087"/>
                  </a:lnTo>
                  <a:lnTo>
                    <a:pt x="3201667" y="1044563"/>
                  </a:lnTo>
                  <a:lnTo>
                    <a:pt x="3170215" y="1012454"/>
                  </a:lnTo>
                  <a:lnTo>
                    <a:pt x="3138385" y="980762"/>
                  </a:lnTo>
                  <a:lnTo>
                    <a:pt x="3106180" y="949492"/>
                  </a:lnTo>
                  <a:lnTo>
                    <a:pt x="3073604" y="918648"/>
                  </a:lnTo>
                  <a:lnTo>
                    <a:pt x="3040663" y="888234"/>
                  </a:lnTo>
                  <a:lnTo>
                    <a:pt x="3007358" y="858255"/>
                  </a:lnTo>
                  <a:lnTo>
                    <a:pt x="2973695" y="828714"/>
                  </a:lnTo>
                  <a:lnTo>
                    <a:pt x="2939677" y="799616"/>
                  </a:lnTo>
                  <a:lnTo>
                    <a:pt x="2905309" y="770964"/>
                  </a:lnTo>
                  <a:lnTo>
                    <a:pt x="2870593" y="742764"/>
                  </a:lnTo>
                  <a:lnTo>
                    <a:pt x="2835535" y="715019"/>
                  </a:lnTo>
                  <a:lnTo>
                    <a:pt x="2800138" y="687734"/>
                  </a:lnTo>
                  <a:lnTo>
                    <a:pt x="2764405" y="660912"/>
                  </a:lnTo>
                  <a:lnTo>
                    <a:pt x="2728342" y="634557"/>
                  </a:lnTo>
                  <a:lnTo>
                    <a:pt x="2691951" y="608675"/>
                  </a:lnTo>
                  <a:lnTo>
                    <a:pt x="2655237" y="583269"/>
                  </a:lnTo>
                  <a:lnTo>
                    <a:pt x="2618204" y="558343"/>
                  </a:lnTo>
                  <a:lnTo>
                    <a:pt x="2580855" y="533901"/>
                  </a:lnTo>
                  <a:lnTo>
                    <a:pt x="2543195" y="509948"/>
                  </a:lnTo>
                  <a:lnTo>
                    <a:pt x="2505228" y="486488"/>
                  </a:lnTo>
                  <a:lnTo>
                    <a:pt x="2466956" y="463524"/>
                  </a:lnTo>
                  <a:lnTo>
                    <a:pt x="2428386" y="441062"/>
                  </a:lnTo>
                  <a:lnTo>
                    <a:pt x="2389519" y="419105"/>
                  </a:lnTo>
                  <a:lnTo>
                    <a:pt x="2350361" y="397657"/>
                  </a:lnTo>
                  <a:lnTo>
                    <a:pt x="2310915" y="376723"/>
                  </a:lnTo>
                  <a:lnTo>
                    <a:pt x="2271184" y="356307"/>
                  </a:lnTo>
                  <a:lnTo>
                    <a:pt x="2231174" y="336413"/>
                  </a:lnTo>
                  <a:lnTo>
                    <a:pt x="2190888" y="317045"/>
                  </a:lnTo>
                  <a:lnTo>
                    <a:pt x="2150330" y="298207"/>
                  </a:lnTo>
                  <a:lnTo>
                    <a:pt x="2109504" y="279903"/>
                  </a:lnTo>
                  <a:lnTo>
                    <a:pt x="2068413" y="262139"/>
                  </a:lnTo>
                  <a:lnTo>
                    <a:pt x="2027062" y="244916"/>
                  </a:lnTo>
                  <a:lnTo>
                    <a:pt x="1985455" y="228241"/>
                  </a:lnTo>
                  <a:lnTo>
                    <a:pt x="1943595" y="212117"/>
                  </a:lnTo>
                  <a:lnTo>
                    <a:pt x="1901487" y="196549"/>
                  </a:lnTo>
                  <a:lnTo>
                    <a:pt x="1859134" y="181540"/>
                  </a:lnTo>
                  <a:lnTo>
                    <a:pt x="1816541" y="167094"/>
                  </a:lnTo>
                  <a:lnTo>
                    <a:pt x="1773711" y="153216"/>
                  </a:lnTo>
                  <a:lnTo>
                    <a:pt x="1730648" y="139911"/>
                  </a:lnTo>
                  <a:lnTo>
                    <a:pt x="1687356" y="127181"/>
                  </a:lnTo>
                  <a:lnTo>
                    <a:pt x="1643839" y="115032"/>
                  </a:lnTo>
                  <a:lnTo>
                    <a:pt x="1600102" y="103467"/>
                  </a:lnTo>
                  <a:lnTo>
                    <a:pt x="1556147" y="92491"/>
                  </a:lnTo>
                  <a:lnTo>
                    <a:pt x="1511980" y="82107"/>
                  </a:lnTo>
                  <a:lnTo>
                    <a:pt x="1467603" y="72321"/>
                  </a:lnTo>
                  <a:lnTo>
                    <a:pt x="1423021" y="63136"/>
                  </a:lnTo>
                  <a:lnTo>
                    <a:pt x="1378237" y="54556"/>
                  </a:lnTo>
                  <a:lnTo>
                    <a:pt x="1333256" y="46585"/>
                  </a:lnTo>
                  <a:lnTo>
                    <a:pt x="1288082" y="39229"/>
                  </a:lnTo>
                  <a:lnTo>
                    <a:pt x="1242719" y="32490"/>
                  </a:lnTo>
                  <a:lnTo>
                    <a:pt x="1197169" y="26373"/>
                  </a:lnTo>
                  <a:lnTo>
                    <a:pt x="1151439" y="20882"/>
                  </a:lnTo>
                  <a:lnTo>
                    <a:pt x="1105530" y="16022"/>
                  </a:lnTo>
                  <a:lnTo>
                    <a:pt x="1059448" y="11796"/>
                  </a:lnTo>
                  <a:lnTo>
                    <a:pt x="1013196" y="8209"/>
                  </a:lnTo>
                  <a:lnTo>
                    <a:pt x="966778" y="5265"/>
                  </a:lnTo>
                  <a:lnTo>
                    <a:pt x="920198" y="2967"/>
                  </a:lnTo>
                  <a:lnTo>
                    <a:pt x="873460" y="1321"/>
                  </a:lnTo>
                  <a:lnTo>
                    <a:pt x="826568" y="331"/>
                  </a:lnTo>
                  <a:lnTo>
                    <a:pt x="779526" y="0"/>
                  </a:lnTo>
                  <a:close/>
                </a:path>
              </a:pathLst>
            </a:custGeom>
            <a:solidFill>
              <a:srgbClr val="92B9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05483" y="5314188"/>
              <a:ext cx="1239012" cy="1188720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774293" y="201295"/>
            <a:ext cx="53136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00"/>
                </a:solidFill>
                <a:latin typeface="Microsoft YaHei"/>
                <a:cs typeface="Microsoft YaHei"/>
              </a:rPr>
              <a:t>我是學生家長，我要做</a:t>
            </a:r>
            <a:r>
              <a:rPr spc="-15" dirty="0">
                <a:solidFill>
                  <a:srgbClr val="000000"/>
                </a:solidFill>
                <a:latin typeface="Microsoft YaHei"/>
                <a:cs typeface="Microsoft YaHei"/>
              </a:rPr>
              <a:t>什</a:t>
            </a:r>
            <a:r>
              <a:rPr dirty="0">
                <a:solidFill>
                  <a:srgbClr val="000000"/>
                </a:solidFill>
                <a:latin typeface="Microsoft YaHei"/>
                <a:cs typeface="Microsoft YaHei"/>
              </a:rPr>
              <a:t>麼？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508505" y="5682488"/>
            <a:ext cx="635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Microsoft JhengHei"/>
                <a:cs typeface="Microsoft JhengHei"/>
              </a:rPr>
              <a:t>關心</a:t>
            </a:r>
            <a:endParaRPr sz="2400">
              <a:latin typeface="Microsoft JhengHei"/>
              <a:cs typeface="Microsoft JhengHe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78023" y="5314188"/>
            <a:ext cx="1239012" cy="1188720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2781426" y="5682488"/>
            <a:ext cx="635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Microsoft JhengHei"/>
                <a:cs typeface="Microsoft JhengHei"/>
              </a:rPr>
              <a:t>鼓勵</a:t>
            </a:r>
            <a:endParaRPr sz="2400">
              <a:latin typeface="Microsoft JhengHei"/>
              <a:cs typeface="Microsoft JhengHe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611371" y="1799081"/>
            <a:ext cx="8515985" cy="3487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5"/>
              </a:spcBef>
              <a:buFont typeface="Wingdings"/>
              <a:buChar char=""/>
              <a:tabLst>
                <a:tab pos="469265" algn="l"/>
                <a:tab pos="469900" algn="l"/>
              </a:tabLst>
            </a:pPr>
            <a:r>
              <a:rPr sz="2800" b="1" u="heavy" spc="-5" dirty="0">
                <a:solidFill>
                  <a:srgbClr val="6F8F35"/>
                </a:solidFill>
                <a:uFill>
                  <a:solidFill>
                    <a:srgbClr val="6F8F35"/>
                  </a:solidFill>
                </a:uFill>
                <a:latin typeface="Microsoft JhengHei"/>
                <a:cs typeface="Microsoft JhengHei"/>
              </a:rPr>
              <a:t>瞭</a:t>
            </a:r>
            <a:r>
              <a:rPr sz="2800" b="1" u="heavy" spc="-10" dirty="0">
                <a:solidFill>
                  <a:srgbClr val="6F8F35"/>
                </a:solidFill>
                <a:uFill>
                  <a:solidFill>
                    <a:srgbClr val="6F8F35"/>
                  </a:solidFill>
                </a:uFill>
                <a:latin typeface="Microsoft JhengHei"/>
                <a:cs typeface="Microsoft JhengHei"/>
              </a:rPr>
              <a:t>解</a:t>
            </a:r>
            <a:r>
              <a:rPr sz="2800" spc="-5" dirty="0">
                <a:solidFill>
                  <a:srgbClr val="6F8F35"/>
                </a:solidFill>
                <a:latin typeface="Microsoft JhengHei"/>
                <a:cs typeface="Microsoft JhengHei"/>
              </a:rPr>
              <a:t>學習歷程檔案的重要性。</a:t>
            </a:r>
            <a:endParaRPr sz="2800">
              <a:latin typeface="Microsoft JhengHei"/>
              <a:cs typeface="Microsoft JhengHei"/>
            </a:endParaRPr>
          </a:p>
          <a:p>
            <a:pPr marL="1186180" marR="571500" lvl="1" indent="-457200">
              <a:lnSpc>
                <a:spcPct val="150000"/>
              </a:lnSpc>
              <a:spcBef>
                <a:spcPts val="1850"/>
              </a:spcBef>
              <a:buFont typeface="Wingdings"/>
              <a:buChar char=""/>
              <a:tabLst>
                <a:tab pos="1186180" algn="l"/>
                <a:tab pos="1186815" algn="l"/>
              </a:tabLst>
            </a:pPr>
            <a:r>
              <a:rPr sz="2800" b="1" u="heavy" spc="-5" dirty="0">
                <a:solidFill>
                  <a:srgbClr val="6F8F35"/>
                </a:solidFill>
                <a:uFill>
                  <a:solidFill>
                    <a:srgbClr val="6F8F35"/>
                  </a:solidFill>
                </a:uFill>
                <a:latin typeface="Microsoft JhengHei"/>
                <a:cs typeface="Microsoft JhengHei"/>
              </a:rPr>
              <a:t>透過</a:t>
            </a:r>
            <a:r>
              <a:rPr sz="2800" spc="-5" dirty="0">
                <a:solidFill>
                  <a:srgbClr val="6F8F35"/>
                </a:solidFill>
                <a:latin typeface="Microsoft JhengHei"/>
                <a:cs typeface="Microsoft JhengHei"/>
              </a:rPr>
              <a:t>孩子的課程學習成果，</a:t>
            </a:r>
            <a:r>
              <a:rPr sz="2800" b="1" spc="-5" dirty="0">
                <a:solidFill>
                  <a:srgbClr val="6F8F35"/>
                </a:solidFill>
                <a:latin typeface="Microsoft JhengHei"/>
                <a:cs typeface="Microsoft JhengHei"/>
              </a:rPr>
              <a:t>瞭解</a:t>
            </a:r>
            <a:r>
              <a:rPr sz="2800" b="1" u="heavy" spc="-5" dirty="0">
                <a:solidFill>
                  <a:srgbClr val="E36C09"/>
                </a:solidFill>
                <a:uFill>
                  <a:solidFill>
                    <a:srgbClr val="E36C09"/>
                  </a:solidFill>
                </a:uFill>
                <a:latin typeface="Microsoft JhengHei"/>
                <a:cs typeface="Microsoft JhengHei"/>
              </a:rPr>
              <a:t>關</a:t>
            </a:r>
            <a:r>
              <a:rPr sz="2800" b="1" u="heavy" spc="5" dirty="0">
                <a:solidFill>
                  <a:srgbClr val="E36C09"/>
                </a:solidFill>
                <a:uFill>
                  <a:solidFill>
                    <a:srgbClr val="E36C09"/>
                  </a:solidFill>
                </a:uFill>
                <a:latin typeface="Microsoft JhengHei"/>
                <a:cs typeface="Microsoft JhengHei"/>
              </a:rPr>
              <a:t>心</a:t>
            </a:r>
            <a:r>
              <a:rPr sz="2800" spc="-5" dirty="0">
                <a:solidFill>
                  <a:srgbClr val="6F8F35"/>
                </a:solidFill>
                <a:latin typeface="Microsoft JhengHei"/>
                <a:cs typeface="Microsoft JhengHei"/>
              </a:rPr>
              <a:t>孩子在 </a:t>
            </a:r>
            <a:r>
              <a:rPr sz="2800" spc="-10" dirty="0">
                <a:solidFill>
                  <a:srgbClr val="6F8F35"/>
                </a:solidFill>
                <a:latin typeface="Microsoft JhengHei"/>
                <a:cs typeface="Microsoft JhengHei"/>
              </a:rPr>
              <a:t>學校課程的學習情況。</a:t>
            </a:r>
            <a:endParaRPr sz="2800">
              <a:latin typeface="Microsoft JhengHei"/>
              <a:cs typeface="Microsoft JhengHei"/>
            </a:endParaRPr>
          </a:p>
          <a:p>
            <a:pPr marL="1394460" marR="5080" lvl="2" indent="-457200">
              <a:lnSpc>
                <a:spcPct val="150100"/>
              </a:lnSpc>
              <a:spcBef>
                <a:spcPts val="1885"/>
              </a:spcBef>
              <a:buFont typeface="Wingdings"/>
              <a:buChar char=""/>
              <a:tabLst>
                <a:tab pos="1394460" algn="l"/>
                <a:tab pos="1395095" algn="l"/>
              </a:tabLst>
            </a:pPr>
            <a:r>
              <a:rPr sz="2800" b="1" u="heavy" spc="-10" dirty="0">
                <a:solidFill>
                  <a:srgbClr val="FCA907"/>
                </a:solidFill>
                <a:uFill>
                  <a:solidFill>
                    <a:srgbClr val="FCA907"/>
                  </a:solidFill>
                </a:uFill>
                <a:latin typeface="Microsoft JhengHei"/>
                <a:cs typeface="Microsoft JhengHei"/>
              </a:rPr>
              <a:t>鼓勵</a:t>
            </a:r>
            <a:r>
              <a:rPr sz="2800" spc="-5" dirty="0">
                <a:solidFill>
                  <a:srgbClr val="6F8F35"/>
                </a:solidFill>
                <a:latin typeface="Microsoft JhengHei"/>
                <a:cs typeface="Microsoft JhengHei"/>
              </a:rPr>
              <a:t>孩子多元展</a:t>
            </a:r>
            <a:r>
              <a:rPr sz="2800" dirty="0">
                <a:solidFill>
                  <a:srgbClr val="6F8F35"/>
                </a:solidFill>
                <a:latin typeface="Microsoft JhengHei"/>
                <a:cs typeface="Microsoft JhengHei"/>
              </a:rPr>
              <a:t>能</a:t>
            </a:r>
            <a:r>
              <a:rPr sz="2800" spc="-5" dirty="0">
                <a:solidFill>
                  <a:srgbClr val="6F8F35"/>
                </a:solidFill>
                <a:latin typeface="Microsoft JhengHei"/>
                <a:cs typeface="Microsoft JhengHei"/>
              </a:rPr>
              <a:t>，積極參與各項學習活動， </a:t>
            </a:r>
            <a:r>
              <a:rPr sz="2800" b="1" spc="-5" dirty="0">
                <a:solidFill>
                  <a:srgbClr val="6F8F35"/>
                </a:solidFill>
                <a:latin typeface="Microsoft JhengHei"/>
                <a:cs typeface="Microsoft JhengHei"/>
              </a:rPr>
              <a:t>發現</a:t>
            </a:r>
            <a:r>
              <a:rPr sz="2800" spc="-5" dirty="0">
                <a:solidFill>
                  <a:srgbClr val="6F8F35"/>
                </a:solidFill>
                <a:latin typeface="Microsoft JhengHei"/>
                <a:cs typeface="Microsoft JhengHei"/>
              </a:rPr>
              <a:t>自己的興趣，並</a:t>
            </a:r>
            <a:r>
              <a:rPr sz="2800" b="1" spc="-5" dirty="0">
                <a:solidFill>
                  <a:srgbClr val="6F8F35"/>
                </a:solidFill>
                <a:latin typeface="Microsoft JhengHei"/>
                <a:cs typeface="Microsoft JhengHei"/>
              </a:rPr>
              <a:t>找到</a:t>
            </a:r>
            <a:r>
              <a:rPr sz="2800" spc="-5" dirty="0">
                <a:solidFill>
                  <a:srgbClr val="6F8F35"/>
                </a:solidFill>
                <a:latin typeface="Microsoft JhengHei"/>
                <a:cs typeface="Microsoft JhengHei"/>
              </a:rPr>
              <a:t>生涯定向。</a:t>
            </a:r>
            <a:endParaRPr sz="2800">
              <a:latin typeface="Microsoft JhengHei"/>
              <a:cs typeface="Microsoft JhengHe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17931" y="1203960"/>
            <a:ext cx="3248025" cy="3927475"/>
            <a:chOff x="217931" y="1203960"/>
            <a:chExt cx="3248025" cy="3927475"/>
          </a:xfrm>
        </p:grpSpPr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7931" y="1203960"/>
              <a:ext cx="2900172" cy="244297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49679" y="2688336"/>
              <a:ext cx="2215896" cy="244297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709">
        <p:cut/>
      </p:transition>
    </mc:Choice>
    <mc:Fallback xmlns="">
      <p:transition spd="slow" advTm="18709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4904" y="0"/>
            <a:ext cx="142240" cy="962025"/>
          </a:xfrm>
          <a:custGeom>
            <a:avLst/>
            <a:gdLst/>
            <a:ahLst/>
            <a:cxnLst/>
            <a:rect l="l" t="t" r="r" b="b"/>
            <a:pathLst>
              <a:path w="142240" h="962025">
                <a:moveTo>
                  <a:pt x="60960" y="0"/>
                </a:moveTo>
                <a:lnTo>
                  <a:pt x="0" y="0"/>
                </a:lnTo>
                <a:lnTo>
                  <a:pt x="0" y="961644"/>
                </a:lnTo>
                <a:lnTo>
                  <a:pt x="60960" y="961644"/>
                </a:lnTo>
                <a:lnTo>
                  <a:pt x="60960" y="0"/>
                </a:lnTo>
                <a:close/>
              </a:path>
              <a:path w="142240" h="962025">
                <a:moveTo>
                  <a:pt x="141732" y="0"/>
                </a:moveTo>
                <a:lnTo>
                  <a:pt x="80772" y="0"/>
                </a:lnTo>
                <a:lnTo>
                  <a:pt x="80772" y="961644"/>
                </a:lnTo>
                <a:lnTo>
                  <a:pt x="141732" y="961644"/>
                </a:lnTo>
                <a:lnTo>
                  <a:pt x="141732" y="0"/>
                </a:lnTo>
                <a:close/>
              </a:path>
            </a:pathLst>
          </a:custGeom>
          <a:solidFill>
            <a:srgbClr val="FCA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4944" y="908303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5">
                <a:moveTo>
                  <a:pt x="0" y="0"/>
                </a:moveTo>
                <a:lnTo>
                  <a:pt x="468045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605641" y="186689"/>
            <a:ext cx="2635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Arial Black"/>
                <a:cs typeface="Arial Black"/>
              </a:rPr>
              <a:t>30</a:t>
            </a:r>
            <a:endParaRPr sz="1400">
              <a:latin typeface="Arial Black"/>
              <a:cs typeface="Arial Black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-12953" y="1405127"/>
            <a:ext cx="4301490" cy="5466080"/>
            <a:chOff x="-12953" y="1405127"/>
            <a:chExt cx="4301490" cy="5466080"/>
          </a:xfrm>
        </p:grpSpPr>
        <p:sp>
          <p:nvSpPr>
            <p:cNvPr id="8" name="object 8"/>
            <p:cNvSpPr/>
            <p:nvPr/>
          </p:nvSpPr>
          <p:spPr>
            <a:xfrm>
              <a:off x="0" y="1418081"/>
              <a:ext cx="4276090" cy="5440045"/>
            </a:xfrm>
            <a:custGeom>
              <a:avLst/>
              <a:gdLst/>
              <a:ahLst/>
              <a:cxnLst/>
              <a:rect l="l" t="t" r="r" b="b"/>
              <a:pathLst>
                <a:path w="4276090" h="5440045">
                  <a:moveTo>
                    <a:pt x="684276" y="0"/>
                  </a:moveTo>
                  <a:lnTo>
                    <a:pt x="637121" y="320"/>
                  </a:lnTo>
                  <a:lnTo>
                    <a:pt x="590113" y="1277"/>
                  </a:lnTo>
                  <a:lnTo>
                    <a:pt x="543253" y="2869"/>
                  </a:lnTo>
                  <a:lnTo>
                    <a:pt x="496547" y="5090"/>
                  </a:lnTo>
                  <a:lnTo>
                    <a:pt x="449998" y="7938"/>
                  </a:lnTo>
                  <a:lnTo>
                    <a:pt x="403609" y="11407"/>
                  </a:lnTo>
                  <a:lnTo>
                    <a:pt x="357384" y="15495"/>
                  </a:lnTo>
                  <a:lnTo>
                    <a:pt x="311327" y="20197"/>
                  </a:lnTo>
                  <a:lnTo>
                    <a:pt x="265442" y="25509"/>
                  </a:lnTo>
                  <a:lnTo>
                    <a:pt x="219732" y="31428"/>
                  </a:lnTo>
                  <a:lnTo>
                    <a:pt x="174200" y="37949"/>
                  </a:lnTo>
                  <a:lnTo>
                    <a:pt x="128852" y="45069"/>
                  </a:lnTo>
                  <a:lnTo>
                    <a:pt x="83690" y="52784"/>
                  </a:lnTo>
                  <a:lnTo>
                    <a:pt x="38717" y="61089"/>
                  </a:lnTo>
                  <a:lnTo>
                    <a:pt x="0" y="68778"/>
                  </a:lnTo>
                  <a:lnTo>
                    <a:pt x="0" y="5439915"/>
                  </a:lnTo>
                  <a:lnTo>
                    <a:pt x="3919391" y="5439915"/>
                  </a:lnTo>
                  <a:lnTo>
                    <a:pt x="3929810" y="5417129"/>
                  </a:lnTo>
                  <a:lnTo>
                    <a:pt x="3948574" y="5374762"/>
                  </a:lnTo>
                  <a:lnTo>
                    <a:pt x="3966856" y="5332112"/>
                  </a:lnTo>
                  <a:lnTo>
                    <a:pt x="3984653" y="5289184"/>
                  </a:lnTo>
                  <a:lnTo>
                    <a:pt x="4001960" y="5245981"/>
                  </a:lnTo>
                  <a:lnTo>
                    <a:pt x="4018774" y="5202507"/>
                  </a:lnTo>
                  <a:lnTo>
                    <a:pt x="4035091" y="5158766"/>
                  </a:lnTo>
                  <a:lnTo>
                    <a:pt x="4050908" y="5114762"/>
                  </a:lnTo>
                  <a:lnTo>
                    <a:pt x="4066220" y="5070499"/>
                  </a:lnTo>
                  <a:lnTo>
                    <a:pt x="4081025" y="5025981"/>
                  </a:lnTo>
                  <a:lnTo>
                    <a:pt x="4095318" y="4981211"/>
                  </a:lnTo>
                  <a:lnTo>
                    <a:pt x="4109096" y="4936194"/>
                  </a:lnTo>
                  <a:lnTo>
                    <a:pt x="4122355" y="4890934"/>
                  </a:lnTo>
                  <a:lnTo>
                    <a:pt x="4135091" y="4845434"/>
                  </a:lnTo>
                  <a:lnTo>
                    <a:pt x="4147301" y="4799698"/>
                  </a:lnTo>
                  <a:lnTo>
                    <a:pt x="4158981" y="4753731"/>
                  </a:lnTo>
                  <a:lnTo>
                    <a:pt x="4170127" y="4707535"/>
                  </a:lnTo>
                  <a:lnTo>
                    <a:pt x="4180736" y="4661116"/>
                  </a:lnTo>
                  <a:lnTo>
                    <a:pt x="4190803" y="4614476"/>
                  </a:lnTo>
                  <a:lnTo>
                    <a:pt x="4200326" y="4567620"/>
                  </a:lnTo>
                  <a:lnTo>
                    <a:pt x="4209301" y="4520552"/>
                  </a:lnTo>
                  <a:lnTo>
                    <a:pt x="4217723" y="4473276"/>
                  </a:lnTo>
                  <a:lnTo>
                    <a:pt x="4225589" y="4425795"/>
                  </a:lnTo>
                  <a:lnTo>
                    <a:pt x="4232896" y="4378114"/>
                  </a:lnTo>
                  <a:lnTo>
                    <a:pt x="4239639" y="4330236"/>
                  </a:lnTo>
                  <a:lnTo>
                    <a:pt x="4245815" y="4282165"/>
                  </a:lnTo>
                  <a:lnTo>
                    <a:pt x="4251421" y="4233905"/>
                  </a:lnTo>
                  <a:lnTo>
                    <a:pt x="4256452" y="4185460"/>
                  </a:lnTo>
                  <a:lnTo>
                    <a:pt x="4260906" y="4136834"/>
                  </a:lnTo>
                  <a:lnTo>
                    <a:pt x="4264777" y="4088031"/>
                  </a:lnTo>
                  <a:lnTo>
                    <a:pt x="4268063" y="4039055"/>
                  </a:lnTo>
                  <a:lnTo>
                    <a:pt x="4270760" y="3989909"/>
                  </a:lnTo>
                  <a:lnTo>
                    <a:pt x="4272864" y="3940598"/>
                  </a:lnTo>
                  <a:lnTo>
                    <a:pt x="4274371" y="3891126"/>
                  </a:lnTo>
                  <a:lnTo>
                    <a:pt x="4275278" y="3841496"/>
                  </a:lnTo>
                  <a:lnTo>
                    <a:pt x="4275582" y="3791711"/>
                  </a:lnTo>
                  <a:lnTo>
                    <a:pt x="4275278" y="3741927"/>
                  </a:lnTo>
                  <a:lnTo>
                    <a:pt x="4274371" y="3692297"/>
                  </a:lnTo>
                  <a:lnTo>
                    <a:pt x="4272864" y="3642825"/>
                  </a:lnTo>
                  <a:lnTo>
                    <a:pt x="4270760" y="3593514"/>
                  </a:lnTo>
                  <a:lnTo>
                    <a:pt x="4268063" y="3544368"/>
                  </a:lnTo>
                  <a:lnTo>
                    <a:pt x="4264777" y="3495392"/>
                  </a:lnTo>
                  <a:lnTo>
                    <a:pt x="4260906" y="3446589"/>
                  </a:lnTo>
                  <a:lnTo>
                    <a:pt x="4256452" y="3397963"/>
                  </a:lnTo>
                  <a:lnTo>
                    <a:pt x="4251421" y="3349518"/>
                  </a:lnTo>
                  <a:lnTo>
                    <a:pt x="4245815" y="3301258"/>
                  </a:lnTo>
                  <a:lnTo>
                    <a:pt x="4239639" y="3253187"/>
                  </a:lnTo>
                  <a:lnTo>
                    <a:pt x="4232896" y="3205309"/>
                  </a:lnTo>
                  <a:lnTo>
                    <a:pt x="4225589" y="3157628"/>
                  </a:lnTo>
                  <a:lnTo>
                    <a:pt x="4217723" y="3110147"/>
                  </a:lnTo>
                  <a:lnTo>
                    <a:pt x="4209301" y="3062871"/>
                  </a:lnTo>
                  <a:lnTo>
                    <a:pt x="4200326" y="3015803"/>
                  </a:lnTo>
                  <a:lnTo>
                    <a:pt x="4190803" y="2968947"/>
                  </a:lnTo>
                  <a:lnTo>
                    <a:pt x="4180736" y="2922307"/>
                  </a:lnTo>
                  <a:lnTo>
                    <a:pt x="4170127" y="2875888"/>
                  </a:lnTo>
                  <a:lnTo>
                    <a:pt x="4158981" y="2829692"/>
                  </a:lnTo>
                  <a:lnTo>
                    <a:pt x="4147301" y="2783725"/>
                  </a:lnTo>
                  <a:lnTo>
                    <a:pt x="4135091" y="2737989"/>
                  </a:lnTo>
                  <a:lnTo>
                    <a:pt x="4122355" y="2692489"/>
                  </a:lnTo>
                  <a:lnTo>
                    <a:pt x="4109096" y="2647229"/>
                  </a:lnTo>
                  <a:lnTo>
                    <a:pt x="4095318" y="2602212"/>
                  </a:lnTo>
                  <a:lnTo>
                    <a:pt x="4081025" y="2557442"/>
                  </a:lnTo>
                  <a:lnTo>
                    <a:pt x="4066220" y="2512924"/>
                  </a:lnTo>
                  <a:lnTo>
                    <a:pt x="4050908" y="2468661"/>
                  </a:lnTo>
                  <a:lnTo>
                    <a:pt x="4035091" y="2424657"/>
                  </a:lnTo>
                  <a:lnTo>
                    <a:pt x="4018774" y="2380916"/>
                  </a:lnTo>
                  <a:lnTo>
                    <a:pt x="4001960" y="2337442"/>
                  </a:lnTo>
                  <a:lnTo>
                    <a:pt x="3984653" y="2294239"/>
                  </a:lnTo>
                  <a:lnTo>
                    <a:pt x="3966856" y="2251311"/>
                  </a:lnTo>
                  <a:lnTo>
                    <a:pt x="3948574" y="2208661"/>
                  </a:lnTo>
                  <a:lnTo>
                    <a:pt x="3929810" y="2166294"/>
                  </a:lnTo>
                  <a:lnTo>
                    <a:pt x="3910568" y="2124213"/>
                  </a:lnTo>
                  <a:lnTo>
                    <a:pt x="3890851" y="2082423"/>
                  </a:lnTo>
                  <a:lnTo>
                    <a:pt x="3870663" y="2040927"/>
                  </a:lnTo>
                  <a:lnTo>
                    <a:pt x="3850008" y="1999729"/>
                  </a:lnTo>
                  <a:lnTo>
                    <a:pt x="3828890" y="1958833"/>
                  </a:lnTo>
                  <a:lnTo>
                    <a:pt x="3807311" y="1918243"/>
                  </a:lnTo>
                  <a:lnTo>
                    <a:pt x="3785277" y="1877963"/>
                  </a:lnTo>
                  <a:lnTo>
                    <a:pt x="3762790" y="1837996"/>
                  </a:lnTo>
                  <a:lnTo>
                    <a:pt x="3739854" y="1798347"/>
                  </a:lnTo>
                  <a:lnTo>
                    <a:pt x="3716474" y="1759020"/>
                  </a:lnTo>
                  <a:lnTo>
                    <a:pt x="3692652" y="1720019"/>
                  </a:lnTo>
                  <a:lnTo>
                    <a:pt x="3668392" y="1681346"/>
                  </a:lnTo>
                  <a:lnTo>
                    <a:pt x="3643699" y="1643007"/>
                  </a:lnTo>
                  <a:lnTo>
                    <a:pt x="3618575" y="1605005"/>
                  </a:lnTo>
                  <a:lnTo>
                    <a:pt x="3593024" y="1567344"/>
                  </a:lnTo>
                  <a:lnTo>
                    <a:pt x="3567051" y="1530028"/>
                  </a:lnTo>
                  <a:lnTo>
                    <a:pt x="3540659" y="1493061"/>
                  </a:lnTo>
                  <a:lnTo>
                    <a:pt x="3513851" y="1456447"/>
                  </a:lnTo>
                  <a:lnTo>
                    <a:pt x="3486632" y="1420190"/>
                  </a:lnTo>
                  <a:lnTo>
                    <a:pt x="3459004" y="1384293"/>
                  </a:lnTo>
                  <a:lnTo>
                    <a:pt x="3430972" y="1348760"/>
                  </a:lnTo>
                  <a:lnTo>
                    <a:pt x="3402539" y="1313596"/>
                  </a:lnTo>
                  <a:lnTo>
                    <a:pt x="3373710" y="1278805"/>
                  </a:lnTo>
                  <a:lnTo>
                    <a:pt x="3344487" y="1244389"/>
                  </a:lnTo>
                  <a:lnTo>
                    <a:pt x="3314874" y="1210354"/>
                  </a:lnTo>
                  <a:lnTo>
                    <a:pt x="3284876" y="1176702"/>
                  </a:lnTo>
                  <a:lnTo>
                    <a:pt x="3254495" y="1143439"/>
                  </a:lnTo>
                  <a:lnTo>
                    <a:pt x="3223736" y="1110567"/>
                  </a:lnTo>
                  <a:lnTo>
                    <a:pt x="3192602" y="1078091"/>
                  </a:lnTo>
                  <a:lnTo>
                    <a:pt x="3161097" y="1046014"/>
                  </a:lnTo>
                  <a:lnTo>
                    <a:pt x="3129224" y="1014342"/>
                  </a:lnTo>
                  <a:lnTo>
                    <a:pt x="3096988" y="983076"/>
                  </a:lnTo>
                  <a:lnTo>
                    <a:pt x="3064392" y="952222"/>
                  </a:lnTo>
                  <a:lnTo>
                    <a:pt x="3031439" y="921783"/>
                  </a:lnTo>
                  <a:lnTo>
                    <a:pt x="2998134" y="891763"/>
                  </a:lnTo>
                  <a:lnTo>
                    <a:pt x="2964480" y="862166"/>
                  </a:lnTo>
                  <a:lnTo>
                    <a:pt x="2930480" y="832997"/>
                  </a:lnTo>
                  <a:lnTo>
                    <a:pt x="2896140" y="804258"/>
                  </a:lnTo>
                  <a:lnTo>
                    <a:pt x="2861461" y="775953"/>
                  </a:lnTo>
                  <a:lnTo>
                    <a:pt x="2826448" y="748088"/>
                  </a:lnTo>
                  <a:lnTo>
                    <a:pt x="2791104" y="720665"/>
                  </a:lnTo>
                  <a:lnTo>
                    <a:pt x="2755434" y="693688"/>
                  </a:lnTo>
                  <a:lnTo>
                    <a:pt x="2719441" y="667162"/>
                  </a:lnTo>
                  <a:lnTo>
                    <a:pt x="2683128" y="641090"/>
                  </a:lnTo>
                  <a:lnTo>
                    <a:pt x="2646500" y="615476"/>
                  </a:lnTo>
                  <a:lnTo>
                    <a:pt x="2609560" y="590324"/>
                  </a:lnTo>
                  <a:lnTo>
                    <a:pt x="2572311" y="565638"/>
                  </a:lnTo>
                  <a:lnTo>
                    <a:pt x="2534758" y="541422"/>
                  </a:lnTo>
                  <a:lnTo>
                    <a:pt x="2496904" y="517680"/>
                  </a:lnTo>
                  <a:lnTo>
                    <a:pt x="2458753" y="494415"/>
                  </a:lnTo>
                  <a:lnTo>
                    <a:pt x="2420308" y="471632"/>
                  </a:lnTo>
                  <a:lnTo>
                    <a:pt x="2381574" y="449335"/>
                  </a:lnTo>
                  <a:lnTo>
                    <a:pt x="2342553" y="427526"/>
                  </a:lnTo>
                  <a:lnTo>
                    <a:pt x="2303250" y="406211"/>
                  </a:lnTo>
                  <a:lnTo>
                    <a:pt x="2263668" y="385394"/>
                  </a:lnTo>
                  <a:lnTo>
                    <a:pt x="2223811" y="365077"/>
                  </a:lnTo>
                  <a:lnTo>
                    <a:pt x="2183683" y="345265"/>
                  </a:lnTo>
                  <a:lnTo>
                    <a:pt x="2143288" y="325963"/>
                  </a:lnTo>
                  <a:lnTo>
                    <a:pt x="2102628" y="307173"/>
                  </a:lnTo>
                  <a:lnTo>
                    <a:pt x="2061708" y="288899"/>
                  </a:lnTo>
                  <a:lnTo>
                    <a:pt x="2020531" y="271147"/>
                  </a:lnTo>
                  <a:lnTo>
                    <a:pt x="1979102" y="253919"/>
                  </a:lnTo>
                  <a:lnTo>
                    <a:pt x="1937424" y="237219"/>
                  </a:lnTo>
                  <a:lnTo>
                    <a:pt x="1895500" y="221051"/>
                  </a:lnTo>
                  <a:lnTo>
                    <a:pt x="1853334" y="205420"/>
                  </a:lnTo>
                  <a:lnTo>
                    <a:pt x="1810930" y="190329"/>
                  </a:lnTo>
                  <a:lnTo>
                    <a:pt x="1768292" y="175782"/>
                  </a:lnTo>
                  <a:lnTo>
                    <a:pt x="1725423" y="161782"/>
                  </a:lnTo>
                  <a:lnTo>
                    <a:pt x="1682328" y="148335"/>
                  </a:lnTo>
                  <a:lnTo>
                    <a:pt x="1639009" y="135443"/>
                  </a:lnTo>
                  <a:lnTo>
                    <a:pt x="1595470" y="123111"/>
                  </a:lnTo>
                  <a:lnTo>
                    <a:pt x="1551715" y="111343"/>
                  </a:lnTo>
                  <a:lnTo>
                    <a:pt x="1507749" y="100141"/>
                  </a:lnTo>
                  <a:lnTo>
                    <a:pt x="1463573" y="89512"/>
                  </a:lnTo>
                  <a:lnTo>
                    <a:pt x="1419193" y="79457"/>
                  </a:lnTo>
                  <a:lnTo>
                    <a:pt x="1374612" y="69982"/>
                  </a:lnTo>
                  <a:lnTo>
                    <a:pt x="1329834" y="61089"/>
                  </a:lnTo>
                  <a:lnTo>
                    <a:pt x="1284861" y="52784"/>
                  </a:lnTo>
                  <a:lnTo>
                    <a:pt x="1239699" y="45069"/>
                  </a:lnTo>
                  <a:lnTo>
                    <a:pt x="1194351" y="37949"/>
                  </a:lnTo>
                  <a:lnTo>
                    <a:pt x="1148819" y="31428"/>
                  </a:lnTo>
                  <a:lnTo>
                    <a:pt x="1103109" y="25509"/>
                  </a:lnTo>
                  <a:lnTo>
                    <a:pt x="1057224" y="20197"/>
                  </a:lnTo>
                  <a:lnTo>
                    <a:pt x="1011167" y="15495"/>
                  </a:lnTo>
                  <a:lnTo>
                    <a:pt x="964942" y="11407"/>
                  </a:lnTo>
                  <a:lnTo>
                    <a:pt x="918553" y="7938"/>
                  </a:lnTo>
                  <a:lnTo>
                    <a:pt x="872004" y="5090"/>
                  </a:lnTo>
                  <a:lnTo>
                    <a:pt x="825298" y="2869"/>
                  </a:lnTo>
                  <a:lnTo>
                    <a:pt x="778438" y="1277"/>
                  </a:lnTo>
                  <a:lnTo>
                    <a:pt x="731430" y="320"/>
                  </a:lnTo>
                  <a:lnTo>
                    <a:pt x="684276" y="0"/>
                  </a:lnTo>
                  <a:close/>
                </a:path>
              </a:pathLst>
            </a:custGeom>
            <a:solidFill>
              <a:srgbClr val="E36C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1418081"/>
              <a:ext cx="4276090" cy="5440045"/>
            </a:xfrm>
            <a:custGeom>
              <a:avLst/>
              <a:gdLst/>
              <a:ahLst/>
              <a:cxnLst/>
              <a:rect l="l" t="t" r="r" b="b"/>
              <a:pathLst>
                <a:path w="4276090" h="5440045">
                  <a:moveTo>
                    <a:pt x="0" y="68778"/>
                  </a:moveTo>
                  <a:lnTo>
                    <a:pt x="38717" y="61089"/>
                  </a:lnTo>
                  <a:lnTo>
                    <a:pt x="83690" y="52784"/>
                  </a:lnTo>
                  <a:lnTo>
                    <a:pt x="128852" y="45069"/>
                  </a:lnTo>
                  <a:lnTo>
                    <a:pt x="174200" y="37949"/>
                  </a:lnTo>
                  <a:lnTo>
                    <a:pt x="219732" y="31428"/>
                  </a:lnTo>
                  <a:lnTo>
                    <a:pt x="265442" y="25509"/>
                  </a:lnTo>
                  <a:lnTo>
                    <a:pt x="311327" y="20197"/>
                  </a:lnTo>
                  <a:lnTo>
                    <a:pt x="357384" y="15495"/>
                  </a:lnTo>
                  <a:lnTo>
                    <a:pt x="403609" y="11407"/>
                  </a:lnTo>
                  <a:lnTo>
                    <a:pt x="449998" y="7938"/>
                  </a:lnTo>
                  <a:lnTo>
                    <a:pt x="496547" y="5090"/>
                  </a:lnTo>
                  <a:lnTo>
                    <a:pt x="543253" y="2869"/>
                  </a:lnTo>
                  <a:lnTo>
                    <a:pt x="590113" y="1277"/>
                  </a:lnTo>
                  <a:lnTo>
                    <a:pt x="637121" y="320"/>
                  </a:lnTo>
                  <a:lnTo>
                    <a:pt x="684276" y="0"/>
                  </a:lnTo>
                  <a:lnTo>
                    <a:pt x="731430" y="320"/>
                  </a:lnTo>
                  <a:lnTo>
                    <a:pt x="778438" y="1277"/>
                  </a:lnTo>
                  <a:lnTo>
                    <a:pt x="825298" y="2869"/>
                  </a:lnTo>
                  <a:lnTo>
                    <a:pt x="872004" y="5090"/>
                  </a:lnTo>
                  <a:lnTo>
                    <a:pt x="918553" y="7938"/>
                  </a:lnTo>
                  <a:lnTo>
                    <a:pt x="964942" y="11407"/>
                  </a:lnTo>
                  <a:lnTo>
                    <a:pt x="1011167" y="15495"/>
                  </a:lnTo>
                  <a:lnTo>
                    <a:pt x="1057224" y="20197"/>
                  </a:lnTo>
                  <a:lnTo>
                    <a:pt x="1103109" y="25509"/>
                  </a:lnTo>
                  <a:lnTo>
                    <a:pt x="1148819" y="31428"/>
                  </a:lnTo>
                  <a:lnTo>
                    <a:pt x="1194351" y="37949"/>
                  </a:lnTo>
                  <a:lnTo>
                    <a:pt x="1239699" y="45069"/>
                  </a:lnTo>
                  <a:lnTo>
                    <a:pt x="1284861" y="52784"/>
                  </a:lnTo>
                  <a:lnTo>
                    <a:pt x="1329834" y="61089"/>
                  </a:lnTo>
                  <a:lnTo>
                    <a:pt x="1374612" y="69982"/>
                  </a:lnTo>
                  <a:lnTo>
                    <a:pt x="1419193" y="79457"/>
                  </a:lnTo>
                  <a:lnTo>
                    <a:pt x="1463573" y="89512"/>
                  </a:lnTo>
                  <a:lnTo>
                    <a:pt x="1507749" y="100141"/>
                  </a:lnTo>
                  <a:lnTo>
                    <a:pt x="1551715" y="111343"/>
                  </a:lnTo>
                  <a:lnTo>
                    <a:pt x="1595470" y="123111"/>
                  </a:lnTo>
                  <a:lnTo>
                    <a:pt x="1639009" y="135443"/>
                  </a:lnTo>
                  <a:lnTo>
                    <a:pt x="1682328" y="148335"/>
                  </a:lnTo>
                  <a:lnTo>
                    <a:pt x="1725423" y="161782"/>
                  </a:lnTo>
                  <a:lnTo>
                    <a:pt x="1768292" y="175782"/>
                  </a:lnTo>
                  <a:lnTo>
                    <a:pt x="1810930" y="190329"/>
                  </a:lnTo>
                  <a:lnTo>
                    <a:pt x="1853334" y="205420"/>
                  </a:lnTo>
                  <a:lnTo>
                    <a:pt x="1895500" y="221051"/>
                  </a:lnTo>
                  <a:lnTo>
                    <a:pt x="1937424" y="237219"/>
                  </a:lnTo>
                  <a:lnTo>
                    <a:pt x="1979102" y="253919"/>
                  </a:lnTo>
                  <a:lnTo>
                    <a:pt x="2020531" y="271147"/>
                  </a:lnTo>
                  <a:lnTo>
                    <a:pt x="2061708" y="288899"/>
                  </a:lnTo>
                  <a:lnTo>
                    <a:pt x="2102628" y="307173"/>
                  </a:lnTo>
                  <a:lnTo>
                    <a:pt x="2143288" y="325963"/>
                  </a:lnTo>
                  <a:lnTo>
                    <a:pt x="2183683" y="345265"/>
                  </a:lnTo>
                  <a:lnTo>
                    <a:pt x="2223811" y="365077"/>
                  </a:lnTo>
                  <a:lnTo>
                    <a:pt x="2263668" y="385394"/>
                  </a:lnTo>
                  <a:lnTo>
                    <a:pt x="2303250" y="406211"/>
                  </a:lnTo>
                  <a:lnTo>
                    <a:pt x="2342553" y="427526"/>
                  </a:lnTo>
                  <a:lnTo>
                    <a:pt x="2381574" y="449335"/>
                  </a:lnTo>
                  <a:lnTo>
                    <a:pt x="2420308" y="471632"/>
                  </a:lnTo>
                  <a:lnTo>
                    <a:pt x="2458753" y="494415"/>
                  </a:lnTo>
                  <a:lnTo>
                    <a:pt x="2496904" y="517680"/>
                  </a:lnTo>
                  <a:lnTo>
                    <a:pt x="2534758" y="541422"/>
                  </a:lnTo>
                  <a:lnTo>
                    <a:pt x="2572311" y="565638"/>
                  </a:lnTo>
                  <a:lnTo>
                    <a:pt x="2609560" y="590324"/>
                  </a:lnTo>
                  <a:lnTo>
                    <a:pt x="2646500" y="615476"/>
                  </a:lnTo>
                  <a:lnTo>
                    <a:pt x="2683128" y="641090"/>
                  </a:lnTo>
                  <a:lnTo>
                    <a:pt x="2719441" y="667162"/>
                  </a:lnTo>
                  <a:lnTo>
                    <a:pt x="2755434" y="693688"/>
                  </a:lnTo>
                  <a:lnTo>
                    <a:pt x="2791104" y="720665"/>
                  </a:lnTo>
                  <a:lnTo>
                    <a:pt x="2826448" y="748088"/>
                  </a:lnTo>
                  <a:lnTo>
                    <a:pt x="2861461" y="775953"/>
                  </a:lnTo>
                  <a:lnTo>
                    <a:pt x="2896140" y="804258"/>
                  </a:lnTo>
                  <a:lnTo>
                    <a:pt x="2930480" y="832997"/>
                  </a:lnTo>
                  <a:lnTo>
                    <a:pt x="2964480" y="862166"/>
                  </a:lnTo>
                  <a:lnTo>
                    <a:pt x="2998134" y="891763"/>
                  </a:lnTo>
                  <a:lnTo>
                    <a:pt x="3031439" y="921783"/>
                  </a:lnTo>
                  <a:lnTo>
                    <a:pt x="3064392" y="952222"/>
                  </a:lnTo>
                  <a:lnTo>
                    <a:pt x="3096988" y="983076"/>
                  </a:lnTo>
                  <a:lnTo>
                    <a:pt x="3129224" y="1014342"/>
                  </a:lnTo>
                  <a:lnTo>
                    <a:pt x="3161097" y="1046014"/>
                  </a:lnTo>
                  <a:lnTo>
                    <a:pt x="3192602" y="1078091"/>
                  </a:lnTo>
                  <a:lnTo>
                    <a:pt x="3223736" y="1110567"/>
                  </a:lnTo>
                  <a:lnTo>
                    <a:pt x="3254495" y="1143439"/>
                  </a:lnTo>
                  <a:lnTo>
                    <a:pt x="3284876" y="1176702"/>
                  </a:lnTo>
                  <a:lnTo>
                    <a:pt x="3314874" y="1210354"/>
                  </a:lnTo>
                  <a:lnTo>
                    <a:pt x="3344487" y="1244389"/>
                  </a:lnTo>
                  <a:lnTo>
                    <a:pt x="3373710" y="1278805"/>
                  </a:lnTo>
                  <a:lnTo>
                    <a:pt x="3402539" y="1313596"/>
                  </a:lnTo>
                  <a:lnTo>
                    <a:pt x="3430972" y="1348760"/>
                  </a:lnTo>
                  <a:lnTo>
                    <a:pt x="3459004" y="1384293"/>
                  </a:lnTo>
                  <a:lnTo>
                    <a:pt x="3486632" y="1420190"/>
                  </a:lnTo>
                  <a:lnTo>
                    <a:pt x="3513851" y="1456447"/>
                  </a:lnTo>
                  <a:lnTo>
                    <a:pt x="3540659" y="1493061"/>
                  </a:lnTo>
                  <a:lnTo>
                    <a:pt x="3567051" y="1530028"/>
                  </a:lnTo>
                  <a:lnTo>
                    <a:pt x="3593024" y="1567344"/>
                  </a:lnTo>
                  <a:lnTo>
                    <a:pt x="3618575" y="1605005"/>
                  </a:lnTo>
                  <a:lnTo>
                    <a:pt x="3643699" y="1643007"/>
                  </a:lnTo>
                  <a:lnTo>
                    <a:pt x="3668392" y="1681346"/>
                  </a:lnTo>
                  <a:lnTo>
                    <a:pt x="3692652" y="1720019"/>
                  </a:lnTo>
                  <a:lnTo>
                    <a:pt x="3716474" y="1759020"/>
                  </a:lnTo>
                  <a:lnTo>
                    <a:pt x="3739854" y="1798347"/>
                  </a:lnTo>
                  <a:lnTo>
                    <a:pt x="3762790" y="1837996"/>
                  </a:lnTo>
                  <a:lnTo>
                    <a:pt x="3785277" y="1877963"/>
                  </a:lnTo>
                  <a:lnTo>
                    <a:pt x="3807311" y="1918243"/>
                  </a:lnTo>
                  <a:lnTo>
                    <a:pt x="3828890" y="1958833"/>
                  </a:lnTo>
                  <a:lnTo>
                    <a:pt x="3850008" y="1999729"/>
                  </a:lnTo>
                  <a:lnTo>
                    <a:pt x="3870663" y="2040927"/>
                  </a:lnTo>
                  <a:lnTo>
                    <a:pt x="3890851" y="2082423"/>
                  </a:lnTo>
                  <a:lnTo>
                    <a:pt x="3910568" y="2124213"/>
                  </a:lnTo>
                  <a:lnTo>
                    <a:pt x="3929810" y="2166294"/>
                  </a:lnTo>
                  <a:lnTo>
                    <a:pt x="3948574" y="2208661"/>
                  </a:lnTo>
                  <a:lnTo>
                    <a:pt x="3966856" y="2251311"/>
                  </a:lnTo>
                  <a:lnTo>
                    <a:pt x="3984653" y="2294239"/>
                  </a:lnTo>
                  <a:lnTo>
                    <a:pt x="4001960" y="2337442"/>
                  </a:lnTo>
                  <a:lnTo>
                    <a:pt x="4018774" y="2380916"/>
                  </a:lnTo>
                  <a:lnTo>
                    <a:pt x="4035091" y="2424657"/>
                  </a:lnTo>
                  <a:lnTo>
                    <a:pt x="4050908" y="2468661"/>
                  </a:lnTo>
                  <a:lnTo>
                    <a:pt x="4066220" y="2512924"/>
                  </a:lnTo>
                  <a:lnTo>
                    <a:pt x="4081025" y="2557442"/>
                  </a:lnTo>
                  <a:lnTo>
                    <a:pt x="4095318" y="2602212"/>
                  </a:lnTo>
                  <a:lnTo>
                    <a:pt x="4109096" y="2647229"/>
                  </a:lnTo>
                  <a:lnTo>
                    <a:pt x="4122355" y="2692489"/>
                  </a:lnTo>
                  <a:lnTo>
                    <a:pt x="4135091" y="2737989"/>
                  </a:lnTo>
                  <a:lnTo>
                    <a:pt x="4147301" y="2783725"/>
                  </a:lnTo>
                  <a:lnTo>
                    <a:pt x="4158981" y="2829692"/>
                  </a:lnTo>
                  <a:lnTo>
                    <a:pt x="4170127" y="2875888"/>
                  </a:lnTo>
                  <a:lnTo>
                    <a:pt x="4180736" y="2922307"/>
                  </a:lnTo>
                  <a:lnTo>
                    <a:pt x="4190803" y="2968947"/>
                  </a:lnTo>
                  <a:lnTo>
                    <a:pt x="4200326" y="3015803"/>
                  </a:lnTo>
                  <a:lnTo>
                    <a:pt x="4209301" y="3062871"/>
                  </a:lnTo>
                  <a:lnTo>
                    <a:pt x="4217723" y="3110147"/>
                  </a:lnTo>
                  <a:lnTo>
                    <a:pt x="4225589" y="3157628"/>
                  </a:lnTo>
                  <a:lnTo>
                    <a:pt x="4232896" y="3205309"/>
                  </a:lnTo>
                  <a:lnTo>
                    <a:pt x="4239639" y="3253187"/>
                  </a:lnTo>
                  <a:lnTo>
                    <a:pt x="4245815" y="3301258"/>
                  </a:lnTo>
                  <a:lnTo>
                    <a:pt x="4251421" y="3349518"/>
                  </a:lnTo>
                  <a:lnTo>
                    <a:pt x="4256452" y="3397963"/>
                  </a:lnTo>
                  <a:lnTo>
                    <a:pt x="4260906" y="3446589"/>
                  </a:lnTo>
                  <a:lnTo>
                    <a:pt x="4264777" y="3495392"/>
                  </a:lnTo>
                  <a:lnTo>
                    <a:pt x="4268063" y="3544368"/>
                  </a:lnTo>
                  <a:lnTo>
                    <a:pt x="4270760" y="3593514"/>
                  </a:lnTo>
                  <a:lnTo>
                    <a:pt x="4272864" y="3642825"/>
                  </a:lnTo>
                  <a:lnTo>
                    <a:pt x="4274371" y="3692297"/>
                  </a:lnTo>
                  <a:lnTo>
                    <a:pt x="4275278" y="3741927"/>
                  </a:lnTo>
                  <a:lnTo>
                    <a:pt x="4275582" y="3791711"/>
                  </a:lnTo>
                  <a:lnTo>
                    <a:pt x="4275278" y="3841496"/>
                  </a:lnTo>
                  <a:lnTo>
                    <a:pt x="4274371" y="3891126"/>
                  </a:lnTo>
                  <a:lnTo>
                    <a:pt x="4272864" y="3940598"/>
                  </a:lnTo>
                  <a:lnTo>
                    <a:pt x="4270760" y="3989909"/>
                  </a:lnTo>
                  <a:lnTo>
                    <a:pt x="4268063" y="4039055"/>
                  </a:lnTo>
                  <a:lnTo>
                    <a:pt x="4264777" y="4088031"/>
                  </a:lnTo>
                  <a:lnTo>
                    <a:pt x="4260906" y="4136834"/>
                  </a:lnTo>
                  <a:lnTo>
                    <a:pt x="4256452" y="4185460"/>
                  </a:lnTo>
                  <a:lnTo>
                    <a:pt x="4251421" y="4233905"/>
                  </a:lnTo>
                  <a:lnTo>
                    <a:pt x="4245815" y="4282165"/>
                  </a:lnTo>
                  <a:lnTo>
                    <a:pt x="4239639" y="4330236"/>
                  </a:lnTo>
                  <a:lnTo>
                    <a:pt x="4232896" y="4378114"/>
                  </a:lnTo>
                  <a:lnTo>
                    <a:pt x="4225589" y="4425795"/>
                  </a:lnTo>
                  <a:lnTo>
                    <a:pt x="4217723" y="4473276"/>
                  </a:lnTo>
                  <a:lnTo>
                    <a:pt x="4209301" y="4520552"/>
                  </a:lnTo>
                  <a:lnTo>
                    <a:pt x="4200326" y="4567620"/>
                  </a:lnTo>
                  <a:lnTo>
                    <a:pt x="4190803" y="4614476"/>
                  </a:lnTo>
                  <a:lnTo>
                    <a:pt x="4180736" y="4661116"/>
                  </a:lnTo>
                  <a:lnTo>
                    <a:pt x="4170127" y="4707535"/>
                  </a:lnTo>
                  <a:lnTo>
                    <a:pt x="4158981" y="4753731"/>
                  </a:lnTo>
                  <a:lnTo>
                    <a:pt x="4147301" y="4799698"/>
                  </a:lnTo>
                  <a:lnTo>
                    <a:pt x="4135091" y="4845434"/>
                  </a:lnTo>
                  <a:lnTo>
                    <a:pt x="4122355" y="4890934"/>
                  </a:lnTo>
                  <a:lnTo>
                    <a:pt x="4109096" y="4936194"/>
                  </a:lnTo>
                  <a:lnTo>
                    <a:pt x="4095318" y="4981211"/>
                  </a:lnTo>
                  <a:lnTo>
                    <a:pt x="4081025" y="5025981"/>
                  </a:lnTo>
                  <a:lnTo>
                    <a:pt x="4066220" y="5070499"/>
                  </a:lnTo>
                  <a:lnTo>
                    <a:pt x="4050908" y="5114762"/>
                  </a:lnTo>
                  <a:lnTo>
                    <a:pt x="4035091" y="5158766"/>
                  </a:lnTo>
                  <a:lnTo>
                    <a:pt x="4018774" y="5202507"/>
                  </a:lnTo>
                  <a:lnTo>
                    <a:pt x="4001960" y="5245981"/>
                  </a:lnTo>
                  <a:lnTo>
                    <a:pt x="3984653" y="5289184"/>
                  </a:lnTo>
                  <a:lnTo>
                    <a:pt x="3966856" y="5332112"/>
                  </a:lnTo>
                  <a:lnTo>
                    <a:pt x="3948574" y="5374762"/>
                  </a:lnTo>
                  <a:lnTo>
                    <a:pt x="3929810" y="5417129"/>
                  </a:lnTo>
                  <a:lnTo>
                    <a:pt x="3919391" y="5439915"/>
                  </a:lnTo>
                </a:path>
              </a:pathLst>
            </a:custGeom>
            <a:ln w="25908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1530857"/>
              <a:ext cx="4154170" cy="5327650"/>
            </a:xfrm>
            <a:custGeom>
              <a:avLst/>
              <a:gdLst/>
              <a:ahLst/>
              <a:cxnLst/>
              <a:rect l="l" t="t" r="r" b="b"/>
              <a:pathLst>
                <a:path w="4154170" h="5327650">
                  <a:moveTo>
                    <a:pt x="684276" y="0"/>
                  </a:moveTo>
                  <a:lnTo>
                    <a:pt x="637232" y="331"/>
                  </a:lnTo>
                  <a:lnTo>
                    <a:pt x="590339" y="1322"/>
                  </a:lnTo>
                  <a:lnTo>
                    <a:pt x="543601" y="2968"/>
                  </a:lnTo>
                  <a:lnTo>
                    <a:pt x="497020" y="5266"/>
                  </a:lnTo>
                  <a:lnTo>
                    <a:pt x="450601" y="8211"/>
                  </a:lnTo>
                  <a:lnTo>
                    <a:pt x="404348" y="11799"/>
                  </a:lnTo>
                  <a:lnTo>
                    <a:pt x="358265" y="16026"/>
                  </a:lnTo>
                  <a:lnTo>
                    <a:pt x="312356" y="20887"/>
                  </a:lnTo>
                  <a:lnTo>
                    <a:pt x="266624" y="26379"/>
                  </a:lnTo>
                  <a:lnTo>
                    <a:pt x="221074" y="32497"/>
                  </a:lnTo>
                  <a:lnTo>
                    <a:pt x="175710" y="39238"/>
                  </a:lnTo>
                  <a:lnTo>
                    <a:pt x="130535" y="46596"/>
                  </a:lnTo>
                  <a:lnTo>
                    <a:pt x="85554" y="54568"/>
                  </a:lnTo>
                  <a:lnTo>
                    <a:pt x="40770" y="63150"/>
                  </a:lnTo>
                  <a:lnTo>
                    <a:pt x="0" y="71552"/>
                  </a:lnTo>
                  <a:lnTo>
                    <a:pt x="0" y="5327138"/>
                  </a:lnTo>
                  <a:lnTo>
                    <a:pt x="3786247" y="5327138"/>
                  </a:lnTo>
                  <a:lnTo>
                    <a:pt x="3798240" y="5301742"/>
                  </a:lnTo>
                  <a:lnTo>
                    <a:pt x="3817502" y="5259621"/>
                  </a:lnTo>
                  <a:lnTo>
                    <a:pt x="3836271" y="5217203"/>
                  </a:lnTo>
                  <a:lnTo>
                    <a:pt x="3854544" y="5174492"/>
                  </a:lnTo>
                  <a:lnTo>
                    <a:pt x="3872317" y="5131493"/>
                  </a:lnTo>
                  <a:lnTo>
                    <a:pt x="3889585" y="5088209"/>
                  </a:lnTo>
                  <a:lnTo>
                    <a:pt x="3906345" y="5044646"/>
                  </a:lnTo>
                  <a:lnTo>
                    <a:pt x="3922594" y="5000806"/>
                  </a:lnTo>
                  <a:lnTo>
                    <a:pt x="3938326" y="4956694"/>
                  </a:lnTo>
                  <a:lnTo>
                    <a:pt x="3953538" y="4912315"/>
                  </a:lnTo>
                  <a:lnTo>
                    <a:pt x="3968226" y="4867673"/>
                  </a:lnTo>
                  <a:lnTo>
                    <a:pt x="3982387" y="4822771"/>
                  </a:lnTo>
                  <a:lnTo>
                    <a:pt x="3996015" y="4777614"/>
                  </a:lnTo>
                  <a:lnTo>
                    <a:pt x="4009108" y="4732206"/>
                  </a:lnTo>
                  <a:lnTo>
                    <a:pt x="4021662" y="4686551"/>
                  </a:lnTo>
                  <a:lnTo>
                    <a:pt x="4033672" y="4640653"/>
                  </a:lnTo>
                  <a:lnTo>
                    <a:pt x="4045134" y="4594517"/>
                  </a:lnTo>
                  <a:lnTo>
                    <a:pt x="4056045" y="4548147"/>
                  </a:lnTo>
                  <a:lnTo>
                    <a:pt x="4066400" y="4501547"/>
                  </a:lnTo>
                  <a:lnTo>
                    <a:pt x="4076197" y="4454720"/>
                  </a:lnTo>
                  <a:lnTo>
                    <a:pt x="4085429" y="4407672"/>
                  </a:lnTo>
                  <a:lnTo>
                    <a:pt x="4094095" y="4360407"/>
                  </a:lnTo>
                  <a:lnTo>
                    <a:pt x="4102190" y="4312928"/>
                  </a:lnTo>
                  <a:lnTo>
                    <a:pt x="4109710" y="4265239"/>
                  </a:lnTo>
                  <a:lnTo>
                    <a:pt x="4116650" y="4217346"/>
                  </a:lnTo>
                  <a:lnTo>
                    <a:pt x="4123008" y="4169251"/>
                  </a:lnTo>
                  <a:lnTo>
                    <a:pt x="4128779" y="4120960"/>
                  </a:lnTo>
                  <a:lnTo>
                    <a:pt x="4133960" y="4072476"/>
                  </a:lnTo>
                  <a:lnTo>
                    <a:pt x="4138545" y="4023804"/>
                  </a:lnTo>
                  <a:lnTo>
                    <a:pt x="4142532" y="3974948"/>
                  </a:lnTo>
                  <a:lnTo>
                    <a:pt x="4145916" y="3925911"/>
                  </a:lnTo>
                  <a:lnTo>
                    <a:pt x="4148694" y="3876699"/>
                  </a:lnTo>
                  <a:lnTo>
                    <a:pt x="4150861" y="3827315"/>
                  </a:lnTo>
                  <a:lnTo>
                    <a:pt x="4152414" y="3777763"/>
                  </a:lnTo>
                  <a:lnTo>
                    <a:pt x="4153349" y="3728048"/>
                  </a:lnTo>
                  <a:lnTo>
                    <a:pt x="4153662" y="3678174"/>
                  </a:lnTo>
                  <a:lnTo>
                    <a:pt x="4153349" y="3628300"/>
                  </a:lnTo>
                  <a:lnTo>
                    <a:pt x="4152414" y="3578586"/>
                  </a:lnTo>
                  <a:lnTo>
                    <a:pt x="4150861" y="3529035"/>
                  </a:lnTo>
                  <a:lnTo>
                    <a:pt x="4148694" y="3479652"/>
                  </a:lnTo>
                  <a:lnTo>
                    <a:pt x="4145916" y="3430440"/>
                  </a:lnTo>
                  <a:lnTo>
                    <a:pt x="4142532" y="3381404"/>
                  </a:lnTo>
                  <a:lnTo>
                    <a:pt x="4138545" y="3332549"/>
                  </a:lnTo>
                  <a:lnTo>
                    <a:pt x="4133960" y="3283877"/>
                  </a:lnTo>
                  <a:lnTo>
                    <a:pt x="4128779" y="3235394"/>
                  </a:lnTo>
                  <a:lnTo>
                    <a:pt x="4123008" y="3187104"/>
                  </a:lnTo>
                  <a:lnTo>
                    <a:pt x="4116650" y="3139010"/>
                  </a:lnTo>
                  <a:lnTo>
                    <a:pt x="4109710" y="3091117"/>
                  </a:lnTo>
                  <a:lnTo>
                    <a:pt x="4102190" y="3043429"/>
                  </a:lnTo>
                  <a:lnTo>
                    <a:pt x="4094095" y="2995951"/>
                  </a:lnTo>
                  <a:lnTo>
                    <a:pt x="4085429" y="2948685"/>
                  </a:lnTo>
                  <a:lnTo>
                    <a:pt x="4076197" y="2901638"/>
                  </a:lnTo>
                  <a:lnTo>
                    <a:pt x="4066400" y="2854812"/>
                  </a:lnTo>
                  <a:lnTo>
                    <a:pt x="4056045" y="2808212"/>
                  </a:lnTo>
                  <a:lnTo>
                    <a:pt x="4045134" y="2761842"/>
                  </a:lnTo>
                  <a:lnTo>
                    <a:pt x="4033672" y="2715707"/>
                  </a:lnTo>
                  <a:lnTo>
                    <a:pt x="4021662" y="2669810"/>
                  </a:lnTo>
                  <a:lnTo>
                    <a:pt x="4009108" y="2624155"/>
                  </a:lnTo>
                  <a:lnTo>
                    <a:pt x="3996015" y="2578748"/>
                  </a:lnTo>
                  <a:lnTo>
                    <a:pt x="3982387" y="2533591"/>
                  </a:lnTo>
                  <a:lnTo>
                    <a:pt x="3968226" y="2488689"/>
                  </a:lnTo>
                  <a:lnTo>
                    <a:pt x="3953538" y="2444047"/>
                  </a:lnTo>
                  <a:lnTo>
                    <a:pt x="3938326" y="2399668"/>
                  </a:lnTo>
                  <a:lnTo>
                    <a:pt x="3922594" y="2355557"/>
                  </a:lnTo>
                  <a:lnTo>
                    <a:pt x="3906345" y="2311717"/>
                  </a:lnTo>
                  <a:lnTo>
                    <a:pt x="3889585" y="2268154"/>
                  </a:lnTo>
                  <a:lnTo>
                    <a:pt x="3872317" y="2224870"/>
                  </a:lnTo>
                  <a:lnTo>
                    <a:pt x="3854544" y="2181871"/>
                  </a:lnTo>
                  <a:lnTo>
                    <a:pt x="3836271" y="2139161"/>
                  </a:lnTo>
                  <a:lnTo>
                    <a:pt x="3817502" y="2096743"/>
                  </a:lnTo>
                  <a:lnTo>
                    <a:pt x="3798240" y="2054622"/>
                  </a:lnTo>
                  <a:lnTo>
                    <a:pt x="3778490" y="2012802"/>
                  </a:lnTo>
                  <a:lnTo>
                    <a:pt x="3758256" y="1971287"/>
                  </a:lnTo>
                  <a:lnTo>
                    <a:pt x="3737540" y="1930081"/>
                  </a:lnTo>
                  <a:lnTo>
                    <a:pt x="3716348" y="1889189"/>
                  </a:lnTo>
                  <a:lnTo>
                    <a:pt x="3694684" y="1848615"/>
                  </a:lnTo>
                  <a:lnTo>
                    <a:pt x="3672550" y="1808362"/>
                  </a:lnTo>
                  <a:lnTo>
                    <a:pt x="3649952" y="1768436"/>
                  </a:lnTo>
                  <a:lnTo>
                    <a:pt x="3626892" y="1728840"/>
                  </a:lnTo>
                  <a:lnTo>
                    <a:pt x="3603376" y="1689578"/>
                  </a:lnTo>
                  <a:lnTo>
                    <a:pt x="3579406" y="1650654"/>
                  </a:lnTo>
                  <a:lnTo>
                    <a:pt x="3554988" y="1612074"/>
                  </a:lnTo>
                  <a:lnTo>
                    <a:pt x="3530124" y="1573840"/>
                  </a:lnTo>
                  <a:lnTo>
                    <a:pt x="3504819" y="1535957"/>
                  </a:lnTo>
                  <a:lnTo>
                    <a:pt x="3479076" y="1498430"/>
                  </a:lnTo>
                  <a:lnTo>
                    <a:pt x="3452901" y="1461262"/>
                  </a:lnTo>
                  <a:lnTo>
                    <a:pt x="3426295" y="1424457"/>
                  </a:lnTo>
                  <a:lnTo>
                    <a:pt x="3399264" y="1388020"/>
                  </a:lnTo>
                  <a:lnTo>
                    <a:pt x="3371812" y="1351955"/>
                  </a:lnTo>
                  <a:lnTo>
                    <a:pt x="3343942" y="1316266"/>
                  </a:lnTo>
                  <a:lnTo>
                    <a:pt x="3315658" y="1280958"/>
                  </a:lnTo>
                  <a:lnTo>
                    <a:pt x="3286964" y="1246033"/>
                  </a:lnTo>
                  <a:lnTo>
                    <a:pt x="3257865" y="1211498"/>
                  </a:lnTo>
                  <a:lnTo>
                    <a:pt x="3228363" y="1177355"/>
                  </a:lnTo>
                  <a:lnTo>
                    <a:pt x="3198464" y="1143609"/>
                  </a:lnTo>
                  <a:lnTo>
                    <a:pt x="3168171" y="1110264"/>
                  </a:lnTo>
                  <a:lnTo>
                    <a:pt x="3137487" y="1077325"/>
                  </a:lnTo>
                  <a:lnTo>
                    <a:pt x="3106417" y="1044794"/>
                  </a:lnTo>
                  <a:lnTo>
                    <a:pt x="3074965" y="1012678"/>
                  </a:lnTo>
                  <a:lnTo>
                    <a:pt x="3043135" y="980979"/>
                  </a:lnTo>
                  <a:lnTo>
                    <a:pt x="3010930" y="949702"/>
                  </a:lnTo>
                  <a:lnTo>
                    <a:pt x="2978354" y="918852"/>
                  </a:lnTo>
                  <a:lnTo>
                    <a:pt x="2945413" y="888431"/>
                  </a:lnTo>
                  <a:lnTo>
                    <a:pt x="2912108" y="858445"/>
                  </a:lnTo>
                  <a:lnTo>
                    <a:pt x="2878445" y="828898"/>
                  </a:lnTo>
                  <a:lnTo>
                    <a:pt x="2844427" y="799794"/>
                  </a:lnTo>
                  <a:lnTo>
                    <a:pt x="2810059" y="771136"/>
                  </a:lnTo>
                  <a:lnTo>
                    <a:pt x="2775343" y="742930"/>
                  </a:lnTo>
                  <a:lnTo>
                    <a:pt x="2740285" y="715179"/>
                  </a:lnTo>
                  <a:lnTo>
                    <a:pt x="2704888" y="687887"/>
                  </a:lnTo>
                  <a:lnTo>
                    <a:pt x="2669155" y="661059"/>
                  </a:lnTo>
                  <a:lnTo>
                    <a:pt x="2633092" y="634699"/>
                  </a:lnTo>
                  <a:lnTo>
                    <a:pt x="2596701" y="608811"/>
                  </a:lnTo>
                  <a:lnTo>
                    <a:pt x="2559987" y="583399"/>
                  </a:lnTo>
                  <a:lnTo>
                    <a:pt x="2522954" y="558468"/>
                  </a:lnTo>
                  <a:lnTo>
                    <a:pt x="2485605" y="534021"/>
                  </a:lnTo>
                  <a:lnTo>
                    <a:pt x="2447945" y="510063"/>
                  </a:lnTo>
                  <a:lnTo>
                    <a:pt x="2409978" y="486597"/>
                  </a:lnTo>
                  <a:lnTo>
                    <a:pt x="2371706" y="463629"/>
                  </a:lnTo>
                  <a:lnTo>
                    <a:pt x="2333136" y="441161"/>
                  </a:lnTo>
                  <a:lnTo>
                    <a:pt x="2294269" y="419199"/>
                  </a:lnTo>
                  <a:lnTo>
                    <a:pt x="2255111" y="397747"/>
                  </a:lnTo>
                  <a:lnTo>
                    <a:pt x="2215665" y="376808"/>
                  </a:lnTo>
                  <a:lnTo>
                    <a:pt x="2175934" y="356388"/>
                  </a:lnTo>
                  <a:lnTo>
                    <a:pt x="2135924" y="336489"/>
                  </a:lnTo>
                  <a:lnTo>
                    <a:pt x="2095638" y="317116"/>
                  </a:lnTo>
                  <a:lnTo>
                    <a:pt x="2055080" y="298274"/>
                  </a:lnTo>
                  <a:lnTo>
                    <a:pt x="2014254" y="279967"/>
                  </a:lnTo>
                  <a:lnTo>
                    <a:pt x="1973163" y="262198"/>
                  </a:lnTo>
                  <a:lnTo>
                    <a:pt x="1931812" y="244972"/>
                  </a:lnTo>
                  <a:lnTo>
                    <a:pt x="1890205" y="228293"/>
                  </a:lnTo>
                  <a:lnTo>
                    <a:pt x="1848345" y="212166"/>
                  </a:lnTo>
                  <a:lnTo>
                    <a:pt x="1806237" y="196594"/>
                  </a:lnTo>
                  <a:lnTo>
                    <a:pt x="1763884" y="181581"/>
                  </a:lnTo>
                  <a:lnTo>
                    <a:pt x="1721291" y="167132"/>
                  </a:lnTo>
                  <a:lnTo>
                    <a:pt x="1678461" y="153251"/>
                  </a:lnTo>
                  <a:lnTo>
                    <a:pt x="1635398" y="139942"/>
                  </a:lnTo>
                  <a:lnTo>
                    <a:pt x="1592106" y="127210"/>
                  </a:lnTo>
                  <a:lnTo>
                    <a:pt x="1548589" y="115058"/>
                  </a:lnTo>
                  <a:lnTo>
                    <a:pt x="1504852" y="103490"/>
                  </a:lnTo>
                  <a:lnTo>
                    <a:pt x="1460897" y="92512"/>
                  </a:lnTo>
                  <a:lnTo>
                    <a:pt x="1416730" y="82126"/>
                  </a:lnTo>
                  <a:lnTo>
                    <a:pt x="1372353" y="72337"/>
                  </a:lnTo>
                  <a:lnTo>
                    <a:pt x="1327771" y="63150"/>
                  </a:lnTo>
                  <a:lnTo>
                    <a:pt x="1282987" y="54568"/>
                  </a:lnTo>
                  <a:lnTo>
                    <a:pt x="1238006" y="46596"/>
                  </a:lnTo>
                  <a:lnTo>
                    <a:pt x="1192832" y="39238"/>
                  </a:lnTo>
                  <a:lnTo>
                    <a:pt x="1147469" y="32497"/>
                  </a:lnTo>
                  <a:lnTo>
                    <a:pt x="1101919" y="26379"/>
                  </a:lnTo>
                  <a:lnTo>
                    <a:pt x="1056189" y="20887"/>
                  </a:lnTo>
                  <a:lnTo>
                    <a:pt x="1010280" y="16026"/>
                  </a:lnTo>
                  <a:lnTo>
                    <a:pt x="964198" y="11799"/>
                  </a:lnTo>
                  <a:lnTo>
                    <a:pt x="917946" y="8211"/>
                  </a:lnTo>
                  <a:lnTo>
                    <a:pt x="871528" y="5266"/>
                  </a:lnTo>
                  <a:lnTo>
                    <a:pt x="824948" y="2968"/>
                  </a:lnTo>
                  <a:lnTo>
                    <a:pt x="778210" y="1322"/>
                  </a:lnTo>
                  <a:lnTo>
                    <a:pt x="731318" y="331"/>
                  </a:lnTo>
                  <a:lnTo>
                    <a:pt x="684276" y="0"/>
                  </a:lnTo>
                  <a:close/>
                </a:path>
              </a:pathLst>
            </a:custGeom>
            <a:solidFill>
              <a:srgbClr val="E36C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1530857"/>
              <a:ext cx="4154170" cy="5327650"/>
            </a:xfrm>
            <a:custGeom>
              <a:avLst/>
              <a:gdLst/>
              <a:ahLst/>
              <a:cxnLst/>
              <a:rect l="l" t="t" r="r" b="b"/>
              <a:pathLst>
                <a:path w="4154170" h="5327650">
                  <a:moveTo>
                    <a:pt x="0" y="71552"/>
                  </a:moveTo>
                  <a:lnTo>
                    <a:pt x="40770" y="63150"/>
                  </a:lnTo>
                  <a:lnTo>
                    <a:pt x="85554" y="54568"/>
                  </a:lnTo>
                  <a:lnTo>
                    <a:pt x="130535" y="46596"/>
                  </a:lnTo>
                  <a:lnTo>
                    <a:pt x="175710" y="39238"/>
                  </a:lnTo>
                  <a:lnTo>
                    <a:pt x="221074" y="32497"/>
                  </a:lnTo>
                  <a:lnTo>
                    <a:pt x="266624" y="26379"/>
                  </a:lnTo>
                  <a:lnTo>
                    <a:pt x="312356" y="20887"/>
                  </a:lnTo>
                  <a:lnTo>
                    <a:pt x="358265" y="16026"/>
                  </a:lnTo>
                  <a:lnTo>
                    <a:pt x="404348" y="11799"/>
                  </a:lnTo>
                  <a:lnTo>
                    <a:pt x="450601" y="8211"/>
                  </a:lnTo>
                  <a:lnTo>
                    <a:pt x="497020" y="5266"/>
                  </a:lnTo>
                  <a:lnTo>
                    <a:pt x="543601" y="2968"/>
                  </a:lnTo>
                  <a:lnTo>
                    <a:pt x="590339" y="1322"/>
                  </a:lnTo>
                  <a:lnTo>
                    <a:pt x="637232" y="331"/>
                  </a:lnTo>
                  <a:lnTo>
                    <a:pt x="684276" y="0"/>
                  </a:lnTo>
                  <a:lnTo>
                    <a:pt x="731318" y="331"/>
                  </a:lnTo>
                  <a:lnTo>
                    <a:pt x="778210" y="1322"/>
                  </a:lnTo>
                  <a:lnTo>
                    <a:pt x="824948" y="2968"/>
                  </a:lnTo>
                  <a:lnTo>
                    <a:pt x="871528" y="5266"/>
                  </a:lnTo>
                  <a:lnTo>
                    <a:pt x="917946" y="8211"/>
                  </a:lnTo>
                  <a:lnTo>
                    <a:pt x="964198" y="11799"/>
                  </a:lnTo>
                  <a:lnTo>
                    <a:pt x="1010280" y="16026"/>
                  </a:lnTo>
                  <a:lnTo>
                    <a:pt x="1056189" y="20887"/>
                  </a:lnTo>
                  <a:lnTo>
                    <a:pt x="1101919" y="26379"/>
                  </a:lnTo>
                  <a:lnTo>
                    <a:pt x="1147469" y="32497"/>
                  </a:lnTo>
                  <a:lnTo>
                    <a:pt x="1192832" y="39238"/>
                  </a:lnTo>
                  <a:lnTo>
                    <a:pt x="1238006" y="46596"/>
                  </a:lnTo>
                  <a:lnTo>
                    <a:pt x="1282987" y="54568"/>
                  </a:lnTo>
                  <a:lnTo>
                    <a:pt x="1327771" y="63150"/>
                  </a:lnTo>
                  <a:lnTo>
                    <a:pt x="1372353" y="72337"/>
                  </a:lnTo>
                  <a:lnTo>
                    <a:pt x="1416730" y="82126"/>
                  </a:lnTo>
                  <a:lnTo>
                    <a:pt x="1460897" y="92512"/>
                  </a:lnTo>
                  <a:lnTo>
                    <a:pt x="1504852" y="103490"/>
                  </a:lnTo>
                  <a:lnTo>
                    <a:pt x="1548589" y="115058"/>
                  </a:lnTo>
                  <a:lnTo>
                    <a:pt x="1592106" y="127210"/>
                  </a:lnTo>
                  <a:lnTo>
                    <a:pt x="1635398" y="139942"/>
                  </a:lnTo>
                  <a:lnTo>
                    <a:pt x="1678461" y="153251"/>
                  </a:lnTo>
                  <a:lnTo>
                    <a:pt x="1721291" y="167132"/>
                  </a:lnTo>
                  <a:lnTo>
                    <a:pt x="1763884" y="181581"/>
                  </a:lnTo>
                  <a:lnTo>
                    <a:pt x="1806237" y="196594"/>
                  </a:lnTo>
                  <a:lnTo>
                    <a:pt x="1848345" y="212166"/>
                  </a:lnTo>
                  <a:lnTo>
                    <a:pt x="1890205" y="228293"/>
                  </a:lnTo>
                  <a:lnTo>
                    <a:pt x="1931812" y="244972"/>
                  </a:lnTo>
                  <a:lnTo>
                    <a:pt x="1973163" y="262198"/>
                  </a:lnTo>
                  <a:lnTo>
                    <a:pt x="2014254" y="279967"/>
                  </a:lnTo>
                  <a:lnTo>
                    <a:pt x="2055080" y="298274"/>
                  </a:lnTo>
                  <a:lnTo>
                    <a:pt x="2095638" y="317116"/>
                  </a:lnTo>
                  <a:lnTo>
                    <a:pt x="2135924" y="336489"/>
                  </a:lnTo>
                  <a:lnTo>
                    <a:pt x="2175934" y="356388"/>
                  </a:lnTo>
                  <a:lnTo>
                    <a:pt x="2215665" y="376808"/>
                  </a:lnTo>
                  <a:lnTo>
                    <a:pt x="2255111" y="397747"/>
                  </a:lnTo>
                  <a:lnTo>
                    <a:pt x="2294269" y="419199"/>
                  </a:lnTo>
                  <a:lnTo>
                    <a:pt x="2333136" y="441161"/>
                  </a:lnTo>
                  <a:lnTo>
                    <a:pt x="2371706" y="463629"/>
                  </a:lnTo>
                  <a:lnTo>
                    <a:pt x="2409978" y="486597"/>
                  </a:lnTo>
                  <a:lnTo>
                    <a:pt x="2447945" y="510063"/>
                  </a:lnTo>
                  <a:lnTo>
                    <a:pt x="2485605" y="534021"/>
                  </a:lnTo>
                  <a:lnTo>
                    <a:pt x="2522954" y="558468"/>
                  </a:lnTo>
                  <a:lnTo>
                    <a:pt x="2559987" y="583399"/>
                  </a:lnTo>
                  <a:lnTo>
                    <a:pt x="2596701" y="608811"/>
                  </a:lnTo>
                  <a:lnTo>
                    <a:pt x="2633092" y="634699"/>
                  </a:lnTo>
                  <a:lnTo>
                    <a:pt x="2669155" y="661059"/>
                  </a:lnTo>
                  <a:lnTo>
                    <a:pt x="2704888" y="687887"/>
                  </a:lnTo>
                  <a:lnTo>
                    <a:pt x="2740285" y="715179"/>
                  </a:lnTo>
                  <a:lnTo>
                    <a:pt x="2775343" y="742930"/>
                  </a:lnTo>
                  <a:lnTo>
                    <a:pt x="2810059" y="771136"/>
                  </a:lnTo>
                  <a:lnTo>
                    <a:pt x="2844427" y="799794"/>
                  </a:lnTo>
                  <a:lnTo>
                    <a:pt x="2878445" y="828898"/>
                  </a:lnTo>
                  <a:lnTo>
                    <a:pt x="2912108" y="858445"/>
                  </a:lnTo>
                  <a:lnTo>
                    <a:pt x="2945413" y="888431"/>
                  </a:lnTo>
                  <a:lnTo>
                    <a:pt x="2978354" y="918852"/>
                  </a:lnTo>
                  <a:lnTo>
                    <a:pt x="3010930" y="949702"/>
                  </a:lnTo>
                  <a:lnTo>
                    <a:pt x="3043135" y="980979"/>
                  </a:lnTo>
                  <a:lnTo>
                    <a:pt x="3074965" y="1012678"/>
                  </a:lnTo>
                  <a:lnTo>
                    <a:pt x="3106417" y="1044794"/>
                  </a:lnTo>
                  <a:lnTo>
                    <a:pt x="3137487" y="1077325"/>
                  </a:lnTo>
                  <a:lnTo>
                    <a:pt x="3168171" y="1110264"/>
                  </a:lnTo>
                  <a:lnTo>
                    <a:pt x="3198464" y="1143609"/>
                  </a:lnTo>
                  <a:lnTo>
                    <a:pt x="3228363" y="1177355"/>
                  </a:lnTo>
                  <a:lnTo>
                    <a:pt x="3257865" y="1211498"/>
                  </a:lnTo>
                  <a:lnTo>
                    <a:pt x="3286964" y="1246033"/>
                  </a:lnTo>
                  <a:lnTo>
                    <a:pt x="3315658" y="1280958"/>
                  </a:lnTo>
                  <a:lnTo>
                    <a:pt x="3343942" y="1316266"/>
                  </a:lnTo>
                  <a:lnTo>
                    <a:pt x="3371812" y="1351955"/>
                  </a:lnTo>
                  <a:lnTo>
                    <a:pt x="3399264" y="1388020"/>
                  </a:lnTo>
                  <a:lnTo>
                    <a:pt x="3426295" y="1424457"/>
                  </a:lnTo>
                  <a:lnTo>
                    <a:pt x="3452901" y="1461262"/>
                  </a:lnTo>
                  <a:lnTo>
                    <a:pt x="3479076" y="1498430"/>
                  </a:lnTo>
                  <a:lnTo>
                    <a:pt x="3504819" y="1535957"/>
                  </a:lnTo>
                  <a:lnTo>
                    <a:pt x="3530124" y="1573840"/>
                  </a:lnTo>
                  <a:lnTo>
                    <a:pt x="3554988" y="1612074"/>
                  </a:lnTo>
                  <a:lnTo>
                    <a:pt x="3579406" y="1650654"/>
                  </a:lnTo>
                  <a:lnTo>
                    <a:pt x="3603376" y="1689578"/>
                  </a:lnTo>
                  <a:lnTo>
                    <a:pt x="3626892" y="1728840"/>
                  </a:lnTo>
                  <a:lnTo>
                    <a:pt x="3649952" y="1768436"/>
                  </a:lnTo>
                  <a:lnTo>
                    <a:pt x="3672550" y="1808362"/>
                  </a:lnTo>
                  <a:lnTo>
                    <a:pt x="3694684" y="1848615"/>
                  </a:lnTo>
                  <a:lnTo>
                    <a:pt x="3716348" y="1889189"/>
                  </a:lnTo>
                  <a:lnTo>
                    <a:pt x="3737540" y="1930081"/>
                  </a:lnTo>
                  <a:lnTo>
                    <a:pt x="3758256" y="1971287"/>
                  </a:lnTo>
                  <a:lnTo>
                    <a:pt x="3778490" y="2012802"/>
                  </a:lnTo>
                  <a:lnTo>
                    <a:pt x="3798240" y="2054622"/>
                  </a:lnTo>
                  <a:lnTo>
                    <a:pt x="3817502" y="2096743"/>
                  </a:lnTo>
                  <a:lnTo>
                    <a:pt x="3836271" y="2139161"/>
                  </a:lnTo>
                  <a:lnTo>
                    <a:pt x="3854544" y="2181871"/>
                  </a:lnTo>
                  <a:lnTo>
                    <a:pt x="3872317" y="2224870"/>
                  </a:lnTo>
                  <a:lnTo>
                    <a:pt x="3889585" y="2268154"/>
                  </a:lnTo>
                  <a:lnTo>
                    <a:pt x="3906345" y="2311717"/>
                  </a:lnTo>
                  <a:lnTo>
                    <a:pt x="3922594" y="2355557"/>
                  </a:lnTo>
                  <a:lnTo>
                    <a:pt x="3938326" y="2399668"/>
                  </a:lnTo>
                  <a:lnTo>
                    <a:pt x="3953538" y="2444047"/>
                  </a:lnTo>
                  <a:lnTo>
                    <a:pt x="3968226" y="2488689"/>
                  </a:lnTo>
                  <a:lnTo>
                    <a:pt x="3982387" y="2533591"/>
                  </a:lnTo>
                  <a:lnTo>
                    <a:pt x="3996015" y="2578748"/>
                  </a:lnTo>
                  <a:lnTo>
                    <a:pt x="4009108" y="2624155"/>
                  </a:lnTo>
                  <a:lnTo>
                    <a:pt x="4021662" y="2669810"/>
                  </a:lnTo>
                  <a:lnTo>
                    <a:pt x="4033672" y="2715707"/>
                  </a:lnTo>
                  <a:lnTo>
                    <a:pt x="4045134" y="2761842"/>
                  </a:lnTo>
                  <a:lnTo>
                    <a:pt x="4056045" y="2808212"/>
                  </a:lnTo>
                  <a:lnTo>
                    <a:pt x="4066400" y="2854812"/>
                  </a:lnTo>
                  <a:lnTo>
                    <a:pt x="4076197" y="2901638"/>
                  </a:lnTo>
                  <a:lnTo>
                    <a:pt x="4085429" y="2948685"/>
                  </a:lnTo>
                  <a:lnTo>
                    <a:pt x="4094095" y="2995951"/>
                  </a:lnTo>
                  <a:lnTo>
                    <a:pt x="4102190" y="3043429"/>
                  </a:lnTo>
                  <a:lnTo>
                    <a:pt x="4109710" y="3091117"/>
                  </a:lnTo>
                  <a:lnTo>
                    <a:pt x="4116650" y="3139010"/>
                  </a:lnTo>
                  <a:lnTo>
                    <a:pt x="4123008" y="3187104"/>
                  </a:lnTo>
                  <a:lnTo>
                    <a:pt x="4128779" y="3235394"/>
                  </a:lnTo>
                  <a:lnTo>
                    <a:pt x="4133960" y="3283877"/>
                  </a:lnTo>
                  <a:lnTo>
                    <a:pt x="4138545" y="3332549"/>
                  </a:lnTo>
                  <a:lnTo>
                    <a:pt x="4142532" y="3381404"/>
                  </a:lnTo>
                  <a:lnTo>
                    <a:pt x="4145916" y="3430440"/>
                  </a:lnTo>
                  <a:lnTo>
                    <a:pt x="4148694" y="3479652"/>
                  </a:lnTo>
                  <a:lnTo>
                    <a:pt x="4150861" y="3529035"/>
                  </a:lnTo>
                  <a:lnTo>
                    <a:pt x="4152414" y="3578586"/>
                  </a:lnTo>
                  <a:lnTo>
                    <a:pt x="4153349" y="3628300"/>
                  </a:lnTo>
                  <a:lnTo>
                    <a:pt x="4153662" y="3678174"/>
                  </a:lnTo>
                  <a:lnTo>
                    <a:pt x="4153349" y="3728048"/>
                  </a:lnTo>
                  <a:lnTo>
                    <a:pt x="4152414" y="3777763"/>
                  </a:lnTo>
                  <a:lnTo>
                    <a:pt x="4150861" y="3827315"/>
                  </a:lnTo>
                  <a:lnTo>
                    <a:pt x="4148694" y="3876699"/>
                  </a:lnTo>
                  <a:lnTo>
                    <a:pt x="4145916" y="3925911"/>
                  </a:lnTo>
                  <a:lnTo>
                    <a:pt x="4142532" y="3974948"/>
                  </a:lnTo>
                  <a:lnTo>
                    <a:pt x="4138545" y="4023804"/>
                  </a:lnTo>
                  <a:lnTo>
                    <a:pt x="4133960" y="4072476"/>
                  </a:lnTo>
                  <a:lnTo>
                    <a:pt x="4128779" y="4120960"/>
                  </a:lnTo>
                  <a:lnTo>
                    <a:pt x="4123008" y="4169251"/>
                  </a:lnTo>
                  <a:lnTo>
                    <a:pt x="4116650" y="4217346"/>
                  </a:lnTo>
                  <a:lnTo>
                    <a:pt x="4109710" y="4265239"/>
                  </a:lnTo>
                  <a:lnTo>
                    <a:pt x="4102190" y="4312928"/>
                  </a:lnTo>
                  <a:lnTo>
                    <a:pt x="4094095" y="4360407"/>
                  </a:lnTo>
                  <a:lnTo>
                    <a:pt x="4085429" y="4407672"/>
                  </a:lnTo>
                  <a:lnTo>
                    <a:pt x="4076197" y="4454720"/>
                  </a:lnTo>
                  <a:lnTo>
                    <a:pt x="4066400" y="4501547"/>
                  </a:lnTo>
                  <a:lnTo>
                    <a:pt x="4056045" y="4548147"/>
                  </a:lnTo>
                  <a:lnTo>
                    <a:pt x="4045134" y="4594517"/>
                  </a:lnTo>
                  <a:lnTo>
                    <a:pt x="4033672" y="4640653"/>
                  </a:lnTo>
                  <a:lnTo>
                    <a:pt x="4021662" y="4686551"/>
                  </a:lnTo>
                  <a:lnTo>
                    <a:pt x="4009108" y="4732206"/>
                  </a:lnTo>
                  <a:lnTo>
                    <a:pt x="3996015" y="4777614"/>
                  </a:lnTo>
                  <a:lnTo>
                    <a:pt x="3982387" y="4822771"/>
                  </a:lnTo>
                  <a:lnTo>
                    <a:pt x="3968226" y="4867673"/>
                  </a:lnTo>
                  <a:lnTo>
                    <a:pt x="3953538" y="4912315"/>
                  </a:lnTo>
                  <a:lnTo>
                    <a:pt x="3938326" y="4956694"/>
                  </a:lnTo>
                  <a:lnTo>
                    <a:pt x="3922594" y="5000806"/>
                  </a:lnTo>
                  <a:lnTo>
                    <a:pt x="3906345" y="5044646"/>
                  </a:lnTo>
                  <a:lnTo>
                    <a:pt x="3889585" y="5088209"/>
                  </a:lnTo>
                  <a:lnTo>
                    <a:pt x="3872317" y="5131493"/>
                  </a:lnTo>
                  <a:lnTo>
                    <a:pt x="3854544" y="5174492"/>
                  </a:lnTo>
                  <a:lnTo>
                    <a:pt x="3836271" y="5217203"/>
                  </a:lnTo>
                  <a:lnTo>
                    <a:pt x="3817502" y="5259621"/>
                  </a:lnTo>
                  <a:lnTo>
                    <a:pt x="3798240" y="5301742"/>
                  </a:lnTo>
                  <a:lnTo>
                    <a:pt x="3786247" y="5327138"/>
                  </a:lnTo>
                </a:path>
              </a:pathLst>
            </a:custGeom>
            <a:ln w="25908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774293" y="201295"/>
            <a:ext cx="53136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00"/>
                </a:solidFill>
                <a:latin typeface="Microsoft YaHei"/>
                <a:cs typeface="Microsoft YaHei"/>
              </a:rPr>
              <a:t>學生學習歷程檔案的關</a:t>
            </a:r>
            <a:r>
              <a:rPr spc="-15" dirty="0">
                <a:solidFill>
                  <a:srgbClr val="000000"/>
                </a:solidFill>
                <a:latin typeface="Microsoft YaHei"/>
                <a:cs typeface="Microsoft YaHei"/>
              </a:rPr>
              <a:t>鍵</a:t>
            </a:r>
            <a:r>
              <a:rPr dirty="0">
                <a:solidFill>
                  <a:srgbClr val="000000"/>
                </a:solidFill>
                <a:latin typeface="Microsoft YaHei"/>
                <a:cs typeface="Microsoft YaHei"/>
              </a:rPr>
              <a:t>提醒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702811" y="1035228"/>
            <a:ext cx="7588884" cy="2214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834">
              <a:lnSpc>
                <a:spcPct val="130100"/>
              </a:lnSpc>
              <a:spcBef>
                <a:spcPts val="100"/>
              </a:spcBef>
              <a:buFont typeface="Wingdings"/>
              <a:buChar char=""/>
              <a:tabLst>
                <a:tab pos="469900" algn="l"/>
                <a:tab pos="470534" algn="l"/>
              </a:tabLst>
            </a:pPr>
            <a:r>
              <a:rPr sz="2800" b="1" spc="-10" dirty="0">
                <a:latin typeface="Microsoft YaHei"/>
                <a:cs typeface="Microsoft YaHei"/>
              </a:rPr>
              <a:t>學生學習歷程檔案作為備審資料</a:t>
            </a:r>
            <a:r>
              <a:rPr sz="2800" b="1" spc="-5" dirty="0">
                <a:latin typeface="Microsoft YaHei"/>
                <a:cs typeface="Microsoft YaHei"/>
              </a:rPr>
              <a:t>是</a:t>
            </a:r>
            <a:r>
              <a:rPr sz="2800" b="1" dirty="0">
                <a:solidFill>
                  <a:srgbClr val="FF0000"/>
                </a:solidFill>
                <a:latin typeface="Microsoft YaHei"/>
                <a:cs typeface="Microsoft YaHei"/>
              </a:rPr>
              <a:t>成</a:t>
            </a:r>
            <a:r>
              <a:rPr sz="2800" b="1" spc="-5" dirty="0">
                <a:solidFill>
                  <a:srgbClr val="FF0000"/>
                </a:solidFill>
                <a:latin typeface="Microsoft YaHei"/>
                <a:cs typeface="Microsoft YaHei"/>
              </a:rPr>
              <a:t>果組</a:t>
            </a:r>
            <a:r>
              <a:rPr sz="2800" b="1" dirty="0">
                <a:solidFill>
                  <a:srgbClr val="FF0000"/>
                </a:solidFill>
                <a:latin typeface="Microsoft YaHei"/>
                <a:cs typeface="Microsoft YaHei"/>
              </a:rPr>
              <a:t>合</a:t>
            </a:r>
            <a:r>
              <a:rPr sz="2800" b="1" spc="-5" dirty="0">
                <a:latin typeface="Microsoft YaHei"/>
                <a:cs typeface="Microsoft YaHei"/>
              </a:rPr>
              <a:t>， </a:t>
            </a:r>
            <a:r>
              <a:rPr sz="2800" b="1" spc="-819" dirty="0">
                <a:latin typeface="Microsoft YaHei"/>
                <a:cs typeface="Microsoft YaHei"/>
              </a:rPr>
              <a:t> </a:t>
            </a:r>
            <a:r>
              <a:rPr sz="2800" b="1" spc="-5" dirty="0">
                <a:latin typeface="Microsoft YaHei"/>
                <a:cs typeface="Microsoft YaHei"/>
              </a:rPr>
              <a:t>不包括獎懲紀錄、出缺勤紀錄</a:t>
            </a:r>
            <a:endParaRPr sz="2800">
              <a:latin typeface="Microsoft YaHei"/>
              <a:cs typeface="Microsoft YaHei"/>
            </a:endParaRPr>
          </a:p>
          <a:p>
            <a:pPr marL="693420" marR="828675" indent="-269875">
              <a:lnSpc>
                <a:spcPct val="100400"/>
              </a:lnSpc>
              <a:spcBef>
                <a:spcPts val="1750"/>
              </a:spcBef>
            </a:pPr>
            <a:r>
              <a:rPr sz="2800" b="1" u="heavy" spc="-5" dirty="0">
                <a:solidFill>
                  <a:srgbClr val="3333FF"/>
                </a:solidFill>
                <a:uFill>
                  <a:solidFill>
                    <a:srgbClr val="3333FF"/>
                  </a:solidFill>
                </a:uFill>
                <a:latin typeface="Microsoft YaHei"/>
                <a:cs typeface="Microsoft YaHei"/>
              </a:rPr>
              <a:t>★沒有鉅細靡遺記錄學生高中學</a:t>
            </a:r>
            <a:r>
              <a:rPr sz="2800" b="1" u="heavy" dirty="0">
                <a:solidFill>
                  <a:srgbClr val="3333FF"/>
                </a:solidFill>
                <a:uFill>
                  <a:solidFill>
                    <a:srgbClr val="3333FF"/>
                  </a:solidFill>
                </a:uFill>
                <a:latin typeface="Microsoft YaHei"/>
                <a:cs typeface="Microsoft YaHei"/>
              </a:rPr>
              <a:t>習</a:t>
            </a:r>
            <a:r>
              <a:rPr sz="2800" b="1" u="heavy" spc="-5" dirty="0">
                <a:solidFill>
                  <a:srgbClr val="3333FF"/>
                </a:solidFill>
                <a:uFill>
                  <a:solidFill>
                    <a:srgbClr val="3333FF"/>
                  </a:solidFill>
                </a:uFill>
                <a:latin typeface="Microsoft YaHei"/>
                <a:cs typeface="Microsoft YaHei"/>
              </a:rPr>
              <a:t>過程， </a:t>
            </a:r>
            <a:r>
              <a:rPr sz="2800" b="1" u="heavy" spc="-10" dirty="0">
                <a:solidFill>
                  <a:srgbClr val="3333FF"/>
                </a:solidFill>
                <a:uFill>
                  <a:solidFill>
                    <a:srgbClr val="3333FF"/>
                  </a:solidFill>
                </a:uFill>
                <a:latin typeface="Microsoft YaHei"/>
                <a:cs typeface="Microsoft YaHei"/>
              </a:rPr>
              <a:t>重質不重量，不是軍備競賽</a:t>
            </a:r>
            <a:endParaRPr sz="2800">
              <a:latin typeface="Microsoft YaHei"/>
              <a:cs typeface="Microsoft YaHe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6276" y="2038045"/>
            <a:ext cx="3076575" cy="4415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5"/>
              </a:spcBef>
            </a:pPr>
            <a:r>
              <a:rPr sz="12000" b="1" spc="5" dirty="0">
                <a:solidFill>
                  <a:srgbClr val="FFFFFF"/>
                </a:solidFill>
                <a:latin typeface="Microsoft YaHei UI"/>
                <a:cs typeface="Microsoft YaHei UI"/>
              </a:rPr>
              <a:t>打破 迷思</a:t>
            </a:r>
            <a:endParaRPr sz="12000">
              <a:latin typeface="Microsoft YaHei UI"/>
              <a:cs typeface="Microsoft YaHei U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476115" y="3811322"/>
            <a:ext cx="6689725" cy="2138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30100"/>
              </a:lnSpc>
              <a:spcBef>
                <a:spcPts val="100"/>
              </a:spcBef>
              <a:buFont typeface="Wingdings"/>
              <a:buChar char=""/>
              <a:tabLst>
                <a:tab pos="469265" algn="l"/>
                <a:tab pos="469900" algn="l"/>
              </a:tabLst>
            </a:pPr>
            <a:r>
              <a:rPr sz="2800" b="1" spc="-10" dirty="0">
                <a:latin typeface="Microsoft YaHei"/>
                <a:cs typeface="Microsoft YaHei"/>
              </a:rPr>
              <a:t>學生從甄選會/聯合會招生報名平</a:t>
            </a:r>
            <a:r>
              <a:rPr sz="2800" b="1" spc="5" dirty="0">
                <a:latin typeface="Microsoft YaHei"/>
                <a:cs typeface="Microsoft YaHei"/>
              </a:rPr>
              <a:t>臺</a:t>
            </a:r>
            <a:r>
              <a:rPr sz="2800" b="1" spc="-5" dirty="0">
                <a:solidFill>
                  <a:srgbClr val="FF0000"/>
                </a:solidFill>
                <a:latin typeface="Microsoft YaHei"/>
                <a:cs typeface="Microsoft YaHei"/>
              </a:rPr>
              <a:t>勾選 </a:t>
            </a:r>
            <a:r>
              <a:rPr sz="2800" b="1" spc="-5" dirty="0">
                <a:latin typeface="Microsoft YaHei"/>
                <a:cs typeface="Microsoft YaHei"/>
              </a:rPr>
              <a:t>學習歷程檔案，</a:t>
            </a:r>
            <a:r>
              <a:rPr sz="2800" b="1" spc="-5" dirty="0">
                <a:solidFill>
                  <a:srgbClr val="FF0000"/>
                </a:solidFill>
                <a:latin typeface="Microsoft YaHei"/>
                <a:cs typeface="Microsoft YaHei"/>
              </a:rPr>
              <a:t>上傳</a:t>
            </a:r>
            <a:r>
              <a:rPr sz="2800" b="1" spc="-5" dirty="0">
                <a:latin typeface="Microsoft YaHei"/>
                <a:cs typeface="Microsoft YaHei"/>
              </a:rPr>
              <a:t>招生單位平台</a:t>
            </a:r>
            <a:endParaRPr sz="2800">
              <a:latin typeface="Microsoft YaHei"/>
              <a:cs typeface="Microsoft YaHei"/>
            </a:endParaRPr>
          </a:p>
          <a:p>
            <a:pPr marL="711835" marR="264160" indent="-270510">
              <a:lnSpc>
                <a:spcPct val="100299"/>
              </a:lnSpc>
              <a:spcBef>
                <a:spcPts val="1150"/>
              </a:spcBef>
            </a:pPr>
            <a:r>
              <a:rPr sz="2800" b="1" u="heavy" spc="-5" dirty="0">
                <a:solidFill>
                  <a:srgbClr val="3333FF"/>
                </a:solidFill>
                <a:uFill>
                  <a:solidFill>
                    <a:srgbClr val="3333FF"/>
                  </a:solidFill>
                </a:uFill>
                <a:latin typeface="Microsoft YaHei"/>
                <a:cs typeface="Microsoft YaHei"/>
              </a:rPr>
              <a:t>★大學只</a:t>
            </a:r>
            <a:r>
              <a:rPr sz="2800" b="1" u="heavy" dirty="0">
                <a:solidFill>
                  <a:srgbClr val="3333FF"/>
                </a:solidFill>
                <a:uFill>
                  <a:solidFill>
                    <a:srgbClr val="3333FF"/>
                  </a:solidFill>
                </a:uFill>
                <a:latin typeface="Microsoft YaHei"/>
                <a:cs typeface="Microsoft YaHei"/>
              </a:rPr>
              <a:t>能</a:t>
            </a:r>
            <a:r>
              <a:rPr sz="2800" b="1" u="heavy" spc="-5" dirty="0">
                <a:solidFill>
                  <a:srgbClr val="3333FF"/>
                </a:solidFill>
                <a:uFill>
                  <a:solidFill>
                    <a:srgbClr val="3333FF"/>
                  </a:solidFill>
                </a:uFill>
                <a:latin typeface="Microsoft YaHei"/>
                <a:cs typeface="Microsoft YaHei"/>
              </a:rPr>
              <a:t>看到學</a:t>
            </a:r>
            <a:r>
              <a:rPr sz="2800" b="1" u="heavy" dirty="0">
                <a:solidFill>
                  <a:srgbClr val="3333FF"/>
                </a:solidFill>
                <a:uFill>
                  <a:solidFill>
                    <a:srgbClr val="3333FF"/>
                  </a:solidFill>
                </a:uFill>
                <a:latin typeface="Microsoft YaHei"/>
                <a:cs typeface="Microsoft YaHei"/>
              </a:rPr>
              <a:t>生</a:t>
            </a:r>
            <a:r>
              <a:rPr sz="2800" b="1" u="heavy" spc="-5" dirty="0">
                <a:solidFill>
                  <a:srgbClr val="3333FF"/>
                </a:solidFill>
                <a:uFill>
                  <a:solidFill>
                    <a:srgbClr val="3333FF"/>
                  </a:solidFill>
                </a:uFill>
                <a:latin typeface="Microsoft YaHei"/>
                <a:cs typeface="Microsoft YaHei"/>
              </a:rPr>
              <a:t>勾選的</a:t>
            </a:r>
            <a:r>
              <a:rPr sz="2800" b="1" u="heavy" dirty="0">
                <a:solidFill>
                  <a:srgbClr val="3333FF"/>
                </a:solidFill>
                <a:uFill>
                  <a:solidFill>
                    <a:srgbClr val="3333FF"/>
                  </a:solidFill>
                </a:uFill>
                <a:latin typeface="Microsoft YaHei"/>
                <a:cs typeface="Microsoft YaHei"/>
              </a:rPr>
              <a:t>資</a:t>
            </a:r>
            <a:r>
              <a:rPr sz="2800" b="1" u="heavy" spc="-5" dirty="0">
                <a:solidFill>
                  <a:srgbClr val="3333FF"/>
                </a:solidFill>
                <a:uFill>
                  <a:solidFill>
                    <a:srgbClr val="3333FF"/>
                  </a:solidFill>
                </a:uFill>
                <a:latin typeface="Microsoft YaHei"/>
                <a:cs typeface="Microsoft YaHei"/>
              </a:rPr>
              <a:t>料</a:t>
            </a:r>
            <a:r>
              <a:rPr sz="2800" b="1" u="heavy" spc="5" dirty="0">
                <a:solidFill>
                  <a:srgbClr val="3333FF"/>
                </a:solidFill>
                <a:uFill>
                  <a:solidFill>
                    <a:srgbClr val="3333FF"/>
                  </a:solidFill>
                </a:uFill>
                <a:latin typeface="Microsoft YaHei"/>
                <a:cs typeface="Microsoft YaHei"/>
              </a:rPr>
              <a:t>，</a:t>
            </a:r>
            <a:r>
              <a:rPr sz="2800" b="1" u="heavy" spc="-5" dirty="0">
                <a:solidFill>
                  <a:srgbClr val="3333FF"/>
                </a:solidFill>
                <a:uFill>
                  <a:solidFill>
                    <a:srgbClr val="3333FF"/>
                  </a:solidFill>
                </a:uFill>
                <a:latin typeface="Microsoft YaHei"/>
                <a:cs typeface="Microsoft YaHei"/>
              </a:rPr>
              <a:t>不是</a:t>
            </a:r>
            <a:r>
              <a:rPr sz="2800" b="1" u="heavy" spc="-2825" dirty="0">
                <a:solidFill>
                  <a:srgbClr val="3333FF"/>
                </a:solidFill>
                <a:uFill>
                  <a:solidFill>
                    <a:srgbClr val="3333FF"/>
                  </a:solidFill>
                </a:uFill>
                <a:latin typeface="Microsoft YaHei"/>
                <a:cs typeface="Microsoft YaHei"/>
              </a:rPr>
              <a:t>呈 </a:t>
            </a:r>
            <a:r>
              <a:rPr sz="2800" b="1" u="heavy" spc="-5" dirty="0">
                <a:solidFill>
                  <a:srgbClr val="3333FF"/>
                </a:solidFill>
                <a:uFill>
                  <a:solidFill>
                    <a:srgbClr val="3333FF"/>
                  </a:solidFill>
                </a:uFill>
                <a:latin typeface="Microsoft YaHei"/>
                <a:cs typeface="Microsoft YaHei"/>
              </a:rPr>
              <a:t>現學生在校全部的表現</a:t>
            </a:r>
            <a:endParaRPr sz="2800">
              <a:latin typeface="Microsoft YaHei"/>
              <a:cs typeface="Microsoft YaHe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807">
        <p:cut/>
      </p:transition>
    </mc:Choice>
    <mc:Fallback xmlns="">
      <p:transition spd="slow" advTm="20807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6048" y="980439"/>
            <a:ext cx="349250" cy="283210"/>
          </a:xfrm>
          <a:custGeom>
            <a:avLst/>
            <a:gdLst/>
            <a:ahLst/>
            <a:cxnLst/>
            <a:rect l="l" t="t" r="r" b="b"/>
            <a:pathLst>
              <a:path w="349250" h="283209">
                <a:moveTo>
                  <a:pt x="348996" y="0"/>
                </a:moveTo>
                <a:lnTo>
                  <a:pt x="308864" y="0"/>
                </a:lnTo>
                <a:lnTo>
                  <a:pt x="308864" y="250190"/>
                </a:lnTo>
                <a:lnTo>
                  <a:pt x="0" y="250190"/>
                </a:lnTo>
                <a:lnTo>
                  <a:pt x="0" y="283210"/>
                </a:lnTo>
                <a:lnTo>
                  <a:pt x="348996" y="283210"/>
                </a:lnTo>
                <a:lnTo>
                  <a:pt x="348996" y="250190"/>
                </a:lnTo>
                <a:lnTo>
                  <a:pt x="348996" y="0"/>
                </a:lnTo>
                <a:close/>
              </a:path>
            </a:pathLst>
          </a:custGeom>
          <a:solidFill>
            <a:srgbClr val="1A7A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97052" y="695959"/>
            <a:ext cx="349250" cy="284480"/>
          </a:xfrm>
          <a:custGeom>
            <a:avLst/>
            <a:gdLst/>
            <a:ahLst/>
            <a:cxnLst/>
            <a:rect l="l" t="t" r="r" b="b"/>
            <a:pathLst>
              <a:path w="349250" h="284480">
                <a:moveTo>
                  <a:pt x="348996" y="0"/>
                </a:moveTo>
                <a:lnTo>
                  <a:pt x="0" y="0"/>
                </a:lnTo>
                <a:lnTo>
                  <a:pt x="0" y="33020"/>
                </a:lnTo>
                <a:lnTo>
                  <a:pt x="0" y="284480"/>
                </a:lnTo>
                <a:lnTo>
                  <a:pt x="40157" y="284480"/>
                </a:lnTo>
                <a:lnTo>
                  <a:pt x="40157" y="33020"/>
                </a:lnTo>
                <a:lnTo>
                  <a:pt x="348996" y="33020"/>
                </a:lnTo>
                <a:lnTo>
                  <a:pt x="348996" y="0"/>
                </a:lnTo>
                <a:close/>
              </a:path>
            </a:pathLst>
          </a:custGeom>
          <a:solidFill>
            <a:srgbClr val="1A7AA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6812280" y="0"/>
            <a:ext cx="5379720" cy="6858000"/>
            <a:chOff x="6812280" y="0"/>
            <a:chExt cx="5379720" cy="6858000"/>
          </a:xfrm>
        </p:grpSpPr>
        <p:sp>
          <p:nvSpPr>
            <p:cNvPr id="5" name="object 5"/>
            <p:cNvSpPr/>
            <p:nvPr/>
          </p:nvSpPr>
          <p:spPr>
            <a:xfrm>
              <a:off x="7886700" y="0"/>
              <a:ext cx="1076325" cy="6858000"/>
            </a:xfrm>
            <a:custGeom>
              <a:avLst/>
              <a:gdLst/>
              <a:ahLst/>
              <a:cxnLst/>
              <a:rect l="l" t="t" r="r" b="b"/>
              <a:pathLst>
                <a:path w="1076325" h="6858000">
                  <a:moveTo>
                    <a:pt x="1075944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75944" y="6858000"/>
                  </a:lnTo>
                  <a:lnTo>
                    <a:pt x="1075944" y="0"/>
                  </a:lnTo>
                  <a:close/>
                </a:path>
              </a:pathLst>
            </a:custGeom>
            <a:solidFill>
              <a:srgbClr val="94BB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962644" y="0"/>
              <a:ext cx="1076325" cy="6858000"/>
            </a:xfrm>
            <a:custGeom>
              <a:avLst/>
              <a:gdLst/>
              <a:ahLst/>
              <a:cxnLst/>
              <a:rect l="l" t="t" r="r" b="b"/>
              <a:pathLst>
                <a:path w="1076325" h="6858000">
                  <a:moveTo>
                    <a:pt x="1075944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75944" y="6858000"/>
                  </a:lnTo>
                  <a:lnTo>
                    <a:pt x="1075944" y="0"/>
                  </a:lnTo>
                  <a:close/>
                </a:path>
              </a:pathLst>
            </a:custGeom>
            <a:solidFill>
              <a:srgbClr val="FCA9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038588" y="0"/>
              <a:ext cx="1077595" cy="6858000"/>
            </a:xfrm>
            <a:custGeom>
              <a:avLst/>
              <a:gdLst/>
              <a:ahLst/>
              <a:cxnLst/>
              <a:rect l="l" t="t" r="r" b="b"/>
              <a:pathLst>
                <a:path w="1077595" h="6858000">
                  <a:moveTo>
                    <a:pt x="10774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77468" y="6858000"/>
                  </a:lnTo>
                  <a:lnTo>
                    <a:pt x="1077468" y="0"/>
                  </a:lnTo>
                  <a:close/>
                </a:path>
              </a:pathLst>
            </a:custGeom>
            <a:solidFill>
              <a:srgbClr val="BE34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116056" y="0"/>
              <a:ext cx="1076325" cy="6858000"/>
            </a:xfrm>
            <a:custGeom>
              <a:avLst/>
              <a:gdLst/>
              <a:ahLst/>
              <a:cxnLst/>
              <a:rect l="l" t="t" r="r" b="b"/>
              <a:pathLst>
                <a:path w="1076325" h="6858000">
                  <a:moveTo>
                    <a:pt x="1075944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75944" y="6858000"/>
                  </a:lnTo>
                  <a:lnTo>
                    <a:pt x="1075944" y="0"/>
                  </a:lnTo>
                  <a:close/>
                </a:path>
              </a:pathLst>
            </a:custGeom>
            <a:solidFill>
              <a:srgbClr val="7739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812280" y="0"/>
              <a:ext cx="1076325" cy="6858000"/>
            </a:xfrm>
            <a:custGeom>
              <a:avLst/>
              <a:gdLst/>
              <a:ahLst/>
              <a:cxnLst/>
              <a:rect l="l" t="t" r="r" b="b"/>
              <a:pathLst>
                <a:path w="1076325" h="6858000">
                  <a:moveTo>
                    <a:pt x="1075944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75944" y="6858000"/>
                  </a:lnTo>
                  <a:lnTo>
                    <a:pt x="1075944" y="0"/>
                  </a:lnTo>
                  <a:close/>
                </a:path>
              </a:pathLst>
            </a:custGeom>
            <a:solidFill>
              <a:srgbClr val="1A7A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812280" y="2662427"/>
              <a:ext cx="5379720" cy="1236345"/>
            </a:xfrm>
            <a:custGeom>
              <a:avLst/>
              <a:gdLst/>
              <a:ahLst/>
              <a:cxnLst/>
              <a:rect l="l" t="t" r="r" b="b"/>
              <a:pathLst>
                <a:path w="5379720" h="1236345">
                  <a:moveTo>
                    <a:pt x="5379720" y="0"/>
                  </a:moveTo>
                  <a:lnTo>
                    <a:pt x="0" y="0"/>
                  </a:lnTo>
                  <a:lnTo>
                    <a:pt x="0" y="1235964"/>
                  </a:lnTo>
                  <a:lnTo>
                    <a:pt x="5379720" y="1235964"/>
                  </a:lnTo>
                  <a:lnTo>
                    <a:pt x="5379720" y="0"/>
                  </a:lnTo>
                  <a:close/>
                </a:path>
              </a:pathLst>
            </a:custGeom>
            <a:solidFill>
              <a:srgbClr val="000000">
                <a:alpha val="3411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1146048" y="2080259"/>
            <a:ext cx="349250" cy="283210"/>
          </a:xfrm>
          <a:custGeom>
            <a:avLst/>
            <a:gdLst/>
            <a:ahLst/>
            <a:cxnLst/>
            <a:rect l="l" t="t" r="r" b="b"/>
            <a:pathLst>
              <a:path w="349250" h="283210">
                <a:moveTo>
                  <a:pt x="348996" y="0"/>
                </a:moveTo>
                <a:lnTo>
                  <a:pt x="308864" y="0"/>
                </a:lnTo>
                <a:lnTo>
                  <a:pt x="308864" y="251460"/>
                </a:lnTo>
                <a:lnTo>
                  <a:pt x="0" y="251460"/>
                </a:lnTo>
                <a:lnTo>
                  <a:pt x="0" y="283210"/>
                </a:lnTo>
                <a:lnTo>
                  <a:pt x="348996" y="283210"/>
                </a:lnTo>
                <a:lnTo>
                  <a:pt x="348996" y="251460"/>
                </a:lnTo>
                <a:lnTo>
                  <a:pt x="348996" y="0"/>
                </a:lnTo>
                <a:close/>
              </a:path>
            </a:pathLst>
          </a:custGeom>
          <a:solidFill>
            <a:srgbClr val="94BB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97052" y="1797049"/>
            <a:ext cx="349250" cy="283210"/>
          </a:xfrm>
          <a:custGeom>
            <a:avLst/>
            <a:gdLst/>
            <a:ahLst/>
            <a:cxnLst/>
            <a:rect l="l" t="t" r="r" b="b"/>
            <a:pathLst>
              <a:path w="349250" h="283210">
                <a:moveTo>
                  <a:pt x="348996" y="0"/>
                </a:moveTo>
                <a:lnTo>
                  <a:pt x="0" y="0"/>
                </a:lnTo>
                <a:lnTo>
                  <a:pt x="0" y="33020"/>
                </a:lnTo>
                <a:lnTo>
                  <a:pt x="0" y="283210"/>
                </a:lnTo>
                <a:lnTo>
                  <a:pt x="40157" y="283210"/>
                </a:lnTo>
                <a:lnTo>
                  <a:pt x="40157" y="33020"/>
                </a:lnTo>
                <a:lnTo>
                  <a:pt x="348996" y="33020"/>
                </a:lnTo>
                <a:lnTo>
                  <a:pt x="348996" y="0"/>
                </a:lnTo>
                <a:close/>
              </a:path>
            </a:pathLst>
          </a:custGeom>
          <a:solidFill>
            <a:srgbClr val="94BB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46048" y="3281679"/>
            <a:ext cx="349250" cy="283210"/>
          </a:xfrm>
          <a:custGeom>
            <a:avLst/>
            <a:gdLst/>
            <a:ahLst/>
            <a:cxnLst/>
            <a:rect l="l" t="t" r="r" b="b"/>
            <a:pathLst>
              <a:path w="349250" h="283210">
                <a:moveTo>
                  <a:pt x="348996" y="0"/>
                </a:moveTo>
                <a:lnTo>
                  <a:pt x="308864" y="0"/>
                </a:lnTo>
                <a:lnTo>
                  <a:pt x="308864" y="250190"/>
                </a:lnTo>
                <a:lnTo>
                  <a:pt x="0" y="250190"/>
                </a:lnTo>
                <a:lnTo>
                  <a:pt x="0" y="283210"/>
                </a:lnTo>
                <a:lnTo>
                  <a:pt x="348996" y="283210"/>
                </a:lnTo>
                <a:lnTo>
                  <a:pt x="348996" y="250190"/>
                </a:lnTo>
                <a:lnTo>
                  <a:pt x="348996" y="0"/>
                </a:lnTo>
                <a:close/>
              </a:path>
            </a:pathLst>
          </a:custGeom>
          <a:solidFill>
            <a:srgbClr val="FCA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7052" y="2997199"/>
            <a:ext cx="349250" cy="284480"/>
          </a:xfrm>
          <a:custGeom>
            <a:avLst/>
            <a:gdLst/>
            <a:ahLst/>
            <a:cxnLst/>
            <a:rect l="l" t="t" r="r" b="b"/>
            <a:pathLst>
              <a:path w="349250" h="284479">
                <a:moveTo>
                  <a:pt x="348996" y="0"/>
                </a:moveTo>
                <a:lnTo>
                  <a:pt x="0" y="0"/>
                </a:lnTo>
                <a:lnTo>
                  <a:pt x="0" y="33020"/>
                </a:lnTo>
                <a:lnTo>
                  <a:pt x="0" y="284480"/>
                </a:lnTo>
                <a:lnTo>
                  <a:pt x="40157" y="284480"/>
                </a:lnTo>
                <a:lnTo>
                  <a:pt x="40157" y="33020"/>
                </a:lnTo>
                <a:lnTo>
                  <a:pt x="348996" y="33020"/>
                </a:lnTo>
                <a:lnTo>
                  <a:pt x="348996" y="0"/>
                </a:lnTo>
                <a:close/>
              </a:path>
            </a:pathLst>
          </a:custGeom>
          <a:solidFill>
            <a:srgbClr val="FCA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096757" y="2816097"/>
            <a:ext cx="27686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dirty="0">
                <a:solidFill>
                  <a:srgbClr val="FFFFFF"/>
                </a:solidFill>
                <a:latin typeface="Microsoft JhengHei"/>
                <a:cs typeface="Microsoft JhengHei"/>
              </a:rPr>
              <a:t>簡報大綱</a:t>
            </a:r>
            <a:endParaRPr sz="5400">
              <a:latin typeface="Microsoft JhengHei"/>
              <a:cs typeface="Microsoft JhengHe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07260" y="784605"/>
            <a:ext cx="38163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1A7AAD"/>
                </a:solidFill>
                <a:latin typeface="Microsoft YaHei"/>
                <a:cs typeface="Microsoft YaHei"/>
              </a:rPr>
              <a:t>學生學習歷程檔案</a:t>
            </a:r>
            <a:r>
              <a:rPr sz="2400" spc="5" dirty="0">
                <a:solidFill>
                  <a:srgbClr val="1A7AAD"/>
                </a:solidFill>
                <a:latin typeface="Microsoft YaHei"/>
                <a:cs typeface="Microsoft YaHei"/>
              </a:rPr>
              <a:t>-</a:t>
            </a:r>
            <a:r>
              <a:rPr sz="2400" b="1" dirty="0">
                <a:solidFill>
                  <a:srgbClr val="1A7AAD"/>
                </a:solidFill>
                <a:latin typeface="Microsoft YaHei"/>
                <a:cs typeface="Microsoft YaHei"/>
              </a:rPr>
              <a:t>基本觀念</a:t>
            </a:r>
            <a:endParaRPr sz="2400">
              <a:latin typeface="Microsoft YaHei"/>
              <a:cs typeface="Microsoft YaHe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26667" y="726186"/>
            <a:ext cx="1809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1A7AAD"/>
                </a:solidFill>
                <a:latin typeface="Impact"/>
                <a:cs typeface="Impact"/>
              </a:rPr>
              <a:t>1</a:t>
            </a:r>
            <a:endParaRPr sz="3200">
              <a:latin typeface="Impact"/>
              <a:cs typeface="Impac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707260" y="1836801"/>
            <a:ext cx="4425950" cy="85471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400" dirty="0">
                <a:solidFill>
                  <a:srgbClr val="94BB48"/>
                </a:solidFill>
                <a:latin typeface="Microsoft YaHei"/>
                <a:cs typeface="Microsoft YaHei"/>
              </a:rPr>
              <a:t>學生學習歷程檔案</a:t>
            </a:r>
            <a:r>
              <a:rPr sz="2400" spc="5" dirty="0">
                <a:solidFill>
                  <a:srgbClr val="94BB48"/>
                </a:solidFill>
                <a:latin typeface="Microsoft YaHei"/>
                <a:cs typeface="Microsoft YaHei"/>
              </a:rPr>
              <a:t>-</a:t>
            </a:r>
            <a:r>
              <a:rPr sz="2400" b="1" dirty="0">
                <a:solidFill>
                  <a:srgbClr val="94BB48"/>
                </a:solidFill>
                <a:latin typeface="Microsoft YaHei"/>
                <a:cs typeface="Microsoft YaHei"/>
              </a:rPr>
              <a:t>課程學習成果</a:t>
            </a:r>
            <a:endParaRPr sz="2400">
              <a:latin typeface="Microsoft YaHei"/>
              <a:cs typeface="Microsoft YaHei"/>
            </a:endParaRPr>
          </a:p>
          <a:p>
            <a:pPr marL="2577465">
              <a:lnSpc>
                <a:spcPct val="100000"/>
              </a:lnSpc>
              <a:spcBef>
                <a:spcPts val="385"/>
              </a:spcBef>
            </a:pPr>
            <a:r>
              <a:rPr sz="2400" b="1" dirty="0">
                <a:solidFill>
                  <a:srgbClr val="94BB48"/>
                </a:solidFill>
                <a:latin typeface="Microsoft YaHei"/>
                <a:cs typeface="Microsoft YaHei"/>
              </a:rPr>
              <a:t>與生涯定向</a:t>
            </a:r>
            <a:endParaRPr sz="2400">
              <a:latin typeface="Microsoft YaHei"/>
              <a:cs typeface="Microsoft YaHe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06246" y="1809445"/>
            <a:ext cx="2298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94BB48"/>
                </a:solidFill>
                <a:latin typeface="Impact"/>
                <a:cs typeface="Impact"/>
              </a:rPr>
              <a:t>2</a:t>
            </a:r>
            <a:endParaRPr sz="3200">
              <a:latin typeface="Impact"/>
              <a:cs typeface="Impac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00150" y="3011170"/>
            <a:ext cx="2413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CA907"/>
                </a:solidFill>
                <a:latin typeface="Impact"/>
                <a:cs typeface="Impact"/>
              </a:rPr>
              <a:t>3</a:t>
            </a:r>
            <a:endParaRPr sz="3200" dirty="0">
              <a:latin typeface="Impact"/>
              <a:cs typeface="Impac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707260" y="3102990"/>
            <a:ext cx="38163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CA907"/>
                </a:solidFill>
                <a:latin typeface="Microsoft YaHei"/>
                <a:cs typeface="Microsoft YaHei"/>
              </a:rPr>
              <a:t>學生學習歷程檔案</a:t>
            </a:r>
            <a:r>
              <a:rPr sz="2400" spc="5" dirty="0">
                <a:solidFill>
                  <a:srgbClr val="FCA907"/>
                </a:solidFill>
                <a:latin typeface="Microsoft YaHei"/>
                <a:cs typeface="Microsoft YaHei"/>
              </a:rPr>
              <a:t>-</a:t>
            </a:r>
            <a:r>
              <a:rPr sz="2400" b="1" dirty="0">
                <a:solidFill>
                  <a:srgbClr val="FCA907"/>
                </a:solidFill>
                <a:latin typeface="Microsoft YaHei"/>
                <a:cs typeface="Microsoft YaHei"/>
              </a:rPr>
              <a:t>宣導重點</a:t>
            </a:r>
            <a:endParaRPr sz="2400" dirty="0">
              <a:latin typeface="Microsoft YaHei"/>
              <a:cs typeface="Microsoft YaHei"/>
            </a:endParaRPr>
          </a:p>
        </p:txBody>
      </p:sp>
      <p:sp>
        <p:nvSpPr>
          <p:cNvPr id="24" name="object 13"/>
          <p:cNvSpPr/>
          <p:nvPr/>
        </p:nvSpPr>
        <p:spPr>
          <a:xfrm>
            <a:off x="1146048" y="4496750"/>
            <a:ext cx="349250" cy="283210"/>
          </a:xfrm>
          <a:custGeom>
            <a:avLst/>
            <a:gdLst/>
            <a:ahLst/>
            <a:cxnLst/>
            <a:rect l="l" t="t" r="r" b="b"/>
            <a:pathLst>
              <a:path w="349250" h="283210">
                <a:moveTo>
                  <a:pt x="348996" y="0"/>
                </a:moveTo>
                <a:lnTo>
                  <a:pt x="308864" y="0"/>
                </a:lnTo>
                <a:lnTo>
                  <a:pt x="308864" y="250190"/>
                </a:lnTo>
                <a:lnTo>
                  <a:pt x="0" y="250190"/>
                </a:lnTo>
                <a:lnTo>
                  <a:pt x="0" y="283210"/>
                </a:lnTo>
                <a:lnTo>
                  <a:pt x="348996" y="283210"/>
                </a:lnTo>
                <a:lnTo>
                  <a:pt x="348996" y="250190"/>
                </a:lnTo>
                <a:lnTo>
                  <a:pt x="34899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26" name="object 14"/>
          <p:cNvSpPr/>
          <p:nvPr/>
        </p:nvSpPr>
        <p:spPr>
          <a:xfrm>
            <a:off x="797052" y="4212270"/>
            <a:ext cx="349250" cy="284480"/>
          </a:xfrm>
          <a:custGeom>
            <a:avLst/>
            <a:gdLst/>
            <a:ahLst/>
            <a:cxnLst/>
            <a:rect l="l" t="t" r="r" b="b"/>
            <a:pathLst>
              <a:path w="349250" h="284479">
                <a:moveTo>
                  <a:pt x="348996" y="0"/>
                </a:moveTo>
                <a:lnTo>
                  <a:pt x="0" y="0"/>
                </a:lnTo>
                <a:lnTo>
                  <a:pt x="0" y="33020"/>
                </a:lnTo>
                <a:lnTo>
                  <a:pt x="0" y="284480"/>
                </a:lnTo>
                <a:lnTo>
                  <a:pt x="40157" y="284480"/>
                </a:lnTo>
                <a:lnTo>
                  <a:pt x="40157" y="33020"/>
                </a:lnTo>
                <a:lnTo>
                  <a:pt x="348996" y="33020"/>
                </a:lnTo>
                <a:lnTo>
                  <a:pt x="34899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27" name="object 20"/>
          <p:cNvSpPr txBox="1"/>
          <p:nvPr/>
        </p:nvSpPr>
        <p:spPr>
          <a:xfrm>
            <a:off x="1000150" y="4226241"/>
            <a:ext cx="2413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200" dirty="0">
                <a:solidFill>
                  <a:srgbClr val="FF0000"/>
                </a:solidFill>
                <a:latin typeface="Impact"/>
                <a:cs typeface="Impact"/>
              </a:rPr>
              <a:t>4</a:t>
            </a:r>
            <a:endParaRPr sz="3200" dirty="0">
              <a:solidFill>
                <a:srgbClr val="FF0000"/>
              </a:solidFill>
              <a:latin typeface="Impact"/>
              <a:cs typeface="Impact"/>
            </a:endParaRPr>
          </a:p>
        </p:txBody>
      </p:sp>
      <p:sp>
        <p:nvSpPr>
          <p:cNvPr id="28" name="object 21"/>
          <p:cNvSpPr txBox="1"/>
          <p:nvPr/>
        </p:nvSpPr>
        <p:spPr>
          <a:xfrm>
            <a:off x="1707260" y="4212270"/>
            <a:ext cx="3816350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TW" altLang="en-US" sz="2500" dirty="0" smtClean="0">
                <a:solidFill>
                  <a:srgbClr val="FF0000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  <a:cs typeface="Microsoft YaHei"/>
              </a:rPr>
              <a:t>多元</a:t>
            </a:r>
            <a:r>
              <a:rPr lang="zh-TW" altLang="en-US" sz="2500" dirty="0">
                <a:solidFill>
                  <a:srgbClr val="FF0000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  <a:cs typeface="Microsoft YaHei"/>
              </a:rPr>
              <a:t>選修介紹</a:t>
            </a:r>
            <a:r>
              <a:rPr lang="en-US" altLang="zh-TW" sz="2500" dirty="0">
                <a:solidFill>
                  <a:srgbClr val="FF0000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  <a:cs typeface="Microsoft YaHei"/>
              </a:rPr>
              <a:t>-</a:t>
            </a:r>
            <a:r>
              <a:rPr lang="zh-TW" altLang="en-US" sz="2500" b="1" dirty="0">
                <a:solidFill>
                  <a:srgbClr val="FF0000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  <a:cs typeface="Microsoft YaHei"/>
              </a:rPr>
              <a:t>選課</a:t>
            </a:r>
            <a:r>
              <a:rPr lang="zh-TW" altLang="en-US" sz="2500" b="1" dirty="0" smtClean="0">
                <a:solidFill>
                  <a:srgbClr val="FF0000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  <a:cs typeface="Microsoft YaHei"/>
              </a:rPr>
              <a:t>重點</a:t>
            </a:r>
            <a:endParaRPr sz="2500" b="1" dirty="0">
              <a:solidFill>
                <a:srgbClr val="FF0000"/>
              </a:solidFill>
              <a:latin typeface="Adobe 黑体 Std R" panose="020B0400000000000000" pitchFamily="34" charset="-128"/>
              <a:ea typeface="Adobe 黑体 Std R" panose="020B0400000000000000" pitchFamily="34" charset="-128"/>
              <a:cs typeface="Microsoft YaHe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51">
        <p:cut/>
      </p:transition>
    </mc:Choice>
    <mc:Fallback xmlns="">
      <p:transition spd="slow" advTm="11351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4904" y="0"/>
            <a:ext cx="142240" cy="962025"/>
          </a:xfrm>
          <a:custGeom>
            <a:avLst/>
            <a:gdLst/>
            <a:ahLst/>
            <a:cxnLst/>
            <a:rect l="l" t="t" r="r" b="b"/>
            <a:pathLst>
              <a:path w="142240" h="962025">
                <a:moveTo>
                  <a:pt x="60960" y="0"/>
                </a:moveTo>
                <a:lnTo>
                  <a:pt x="0" y="0"/>
                </a:lnTo>
                <a:lnTo>
                  <a:pt x="0" y="961644"/>
                </a:lnTo>
                <a:lnTo>
                  <a:pt x="60960" y="961644"/>
                </a:lnTo>
                <a:lnTo>
                  <a:pt x="60960" y="0"/>
                </a:lnTo>
                <a:close/>
              </a:path>
              <a:path w="142240" h="962025">
                <a:moveTo>
                  <a:pt x="141732" y="0"/>
                </a:moveTo>
                <a:lnTo>
                  <a:pt x="80772" y="0"/>
                </a:lnTo>
                <a:lnTo>
                  <a:pt x="80772" y="961644"/>
                </a:lnTo>
                <a:lnTo>
                  <a:pt x="141732" y="961644"/>
                </a:lnTo>
                <a:lnTo>
                  <a:pt x="141732" y="0"/>
                </a:lnTo>
                <a:close/>
              </a:path>
            </a:pathLst>
          </a:custGeom>
          <a:solidFill>
            <a:srgbClr val="FCA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736324" y="6617207"/>
            <a:ext cx="140335" cy="241300"/>
          </a:xfrm>
          <a:custGeom>
            <a:avLst/>
            <a:gdLst/>
            <a:ahLst/>
            <a:cxnLst/>
            <a:rect l="l" t="t" r="r" b="b"/>
            <a:pathLst>
              <a:path w="140334" h="241300">
                <a:moveTo>
                  <a:pt x="60960" y="0"/>
                </a:moveTo>
                <a:lnTo>
                  <a:pt x="0" y="0"/>
                </a:lnTo>
                <a:lnTo>
                  <a:pt x="0" y="240792"/>
                </a:lnTo>
                <a:lnTo>
                  <a:pt x="60960" y="240792"/>
                </a:lnTo>
                <a:lnTo>
                  <a:pt x="60960" y="0"/>
                </a:lnTo>
                <a:close/>
              </a:path>
              <a:path w="140334" h="241300">
                <a:moveTo>
                  <a:pt x="140208" y="0"/>
                </a:moveTo>
                <a:lnTo>
                  <a:pt x="79248" y="0"/>
                </a:lnTo>
                <a:lnTo>
                  <a:pt x="79248" y="240792"/>
                </a:lnTo>
                <a:lnTo>
                  <a:pt x="140208" y="240792"/>
                </a:lnTo>
                <a:lnTo>
                  <a:pt x="140208" y="0"/>
                </a:lnTo>
                <a:close/>
              </a:path>
            </a:pathLst>
          </a:custGeom>
          <a:solidFill>
            <a:srgbClr val="FCA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4944" y="908303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5">
                <a:moveTo>
                  <a:pt x="0" y="0"/>
                </a:moveTo>
                <a:lnTo>
                  <a:pt x="468045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605641" y="186689"/>
            <a:ext cx="2635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Arial Black"/>
                <a:cs typeface="Arial Black"/>
              </a:rPr>
              <a:t>31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74293" y="201295"/>
            <a:ext cx="53136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00"/>
                </a:solidFill>
                <a:latin typeface="Microsoft YaHei"/>
                <a:cs typeface="Microsoft YaHei"/>
              </a:rPr>
              <a:t>學生學習歷程檔案的關</a:t>
            </a:r>
            <a:r>
              <a:rPr spc="-15" dirty="0">
                <a:solidFill>
                  <a:srgbClr val="000000"/>
                </a:solidFill>
                <a:latin typeface="Microsoft YaHei"/>
                <a:cs typeface="Microsoft YaHei"/>
              </a:rPr>
              <a:t>鍵</a:t>
            </a:r>
            <a:r>
              <a:rPr dirty="0">
                <a:solidFill>
                  <a:srgbClr val="000000"/>
                </a:solidFill>
                <a:latin typeface="Microsoft YaHei"/>
                <a:cs typeface="Microsoft YaHei"/>
              </a:rPr>
              <a:t>提醒</a:t>
            </a:r>
          </a:p>
        </p:txBody>
      </p:sp>
      <p:sp>
        <p:nvSpPr>
          <p:cNvPr id="8" name="object 8"/>
          <p:cNvSpPr/>
          <p:nvPr/>
        </p:nvSpPr>
        <p:spPr>
          <a:xfrm>
            <a:off x="3982339" y="2382392"/>
            <a:ext cx="7394575" cy="22860"/>
          </a:xfrm>
          <a:custGeom>
            <a:avLst/>
            <a:gdLst/>
            <a:ahLst/>
            <a:cxnLst/>
            <a:rect l="l" t="t" r="r" b="b"/>
            <a:pathLst>
              <a:path w="7394575" h="22860">
                <a:moveTo>
                  <a:pt x="7394448" y="0"/>
                </a:moveTo>
                <a:lnTo>
                  <a:pt x="0" y="0"/>
                </a:lnTo>
                <a:lnTo>
                  <a:pt x="0" y="22860"/>
                </a:lnTo>
                <a:lnTo>
                  <a:pt x="7394448" y="22860"/>
                </a:lnTo>
                <a:lnTo>
                  <a:pt x="7394448" y="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192526" y="856640"/>
            <a:ext cx="8198484" cy="1549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261620" indent="-457200">
              <a:lnSpc>
                <a:spcPct val="130000"/>
              </a:lnSpc>
              <a:spcBef>
                <a:spcPts val="100"/>
              </a:spcBef>
              <a:buFont typeface="Wingdings"/>
              <a:buChar char=""/>
              <a:tabLst>
                <a:tab pos="469265" algn="l"/>
                <a:tab pos="469900" algn="l"/>
              </a:tabLst>
            </a:pPr>
            <a:r>
              <a:rPr sz="2800" b="1" spc="-5" dirty="0">
                <a:latin typeface="Microsoft YaHei"/>
                <a:cs typeface="Microsoft YaHei"/>
              </a:rPr>
              <a:t>學生學習歷程檔案是現行大學申請</a:t>
            </a:r>
            <a:r>
              <a:rPr sz="2800" b="1" dirty="0">
                <a:latin typeface="Microsoft YaHei"/>
                <a:cs typeface="Microsoft YaHei"/>
              </a:rPr>
              <a:t>入</a:t>
            </a:r>
            <a:r>
              <a:rPr sz="2800" b="1" spc="-5" dirty="0">
                <a:latin typeface="Microsoft YaHei"/>
                <a:cs typeface="Microsoft YaHei"/>
              </a:rPr>
              <a:t>學第</a:t>
            </a:r>
            <a:r>
              <a:rPr sz="2800" b="1" dirty="0">
                <a:latin typeface="Microsoft YaHei"/>
                <a:cs typeface="Microsoft YaHei"/>
              </a:rPr>
              <a:t>二</a:t>
            </a:r>
            <a:r>
              <a:rPr sz="2800" b="1" spc="-5" dirty="0">
                <a:latin typeface="Microsoft YaHei"/>
                <a:cs typeface="Microsoft YaHei"/>
              </a:rPr>
              <a:t>階段 備審資料的</a:t>
            </a:r>
            <a:r>
              <a:rPr sz="2800" b="1" spc="-5" dirty="0">
                <a:solidFill>
                  <a:srgbClr val="FF0000"/>
                </a:solidFill>
                <a:latin typeface="Microsoft YaHei"/>
                <a:cs typeface="Microsoft YaHei"/>
              </a:rPr>
              <a:t>優化及數位化</a:t>
            </a:r>
            <a:endParaRPr sz="2800">
              <a:latin typeface="Microsoft YaHei"/>
              <a:cs typeface="Microsoft YaHei"/>
            </a:endParaRPr>
          </a:p>
          <a:p>
            <a:pPr marL="789940">
              <a:lnSpc>
                <a:spcPts val="3260"/>
              </a:lnSpc>
            </a:pPr>
            <a:r>
              <a:rPr sz="2800" b="1" spc="-5" dirty="0">
                <a:solidFill>
                  <a:srgbClr val="3333FF"/>
                </a:solidFill>
                <a:latin typeface="Microsoft YaHei"/>
                <a:cs typeface="Microsoft YaHei"/>
              </a:rPr>
              <a:t>★不等同國中升學高中的超額比</a:t>
            </a:r>
            <a:r>
              <a:rPr sz="2800" b="1" dirty="0">
                <a:solidFill>
                  <a:srgbClr val="3333FF"/>
                </a:solidFill>
                <a:latin typeface="Microsoft YaHei"/>
                <a:cs typeface="Microsoft YaHei"/>
              </a:rPr>
              <a:t>序</a:t>
            </a:r>
            <a:r>
              <a:rPr sz="2800" b="1" spc="-5" dirty="0">
                <a:solidFill>
                  <a:srgbClr val="3333FF"/>
                </a:solidFill>
                <a:latin typeface="Microsoft YaHei"/>
                <a:cs typeface="Microsoft YaHei"/>
              </a:rPr>
              <a:t>項</a:t>
            </a:r>
            <a:r>
              <a:rPr sz="2800" b="1" dirty="0">
                <a:solidFill>
                  <a:srgbClr val="3333FF"/>
                </a:solidFill>
                <a:latin typeface="Microsoft YaHei"/>
                <a:cs typeface="Microsoft YaHei"/>
              </a:rPr>
              <a:t>目</a:t>
            </a:r>
            <a:r>
              <a:rPr sz="2800" b="1" spc="5" dirty="0">
                <a:solidFill>
                  <a:srgbClr val="3333FF"/>
                </a:solidFill>
                <a:latin typeface="Microsoft YaHei"/>
                <a:cs typeface="Microsoft YaHei"/>
              </a:rPr>
              <a:t>，</a:t>
            </a:r>
            <a:r>
              <a:rPr sz="2800" b="1" spc="-5" dirty="0">
                <a:solidFill>
                  <a:srgbClr val="3333FF"/>
                </a:solidFill>
                <a:latin typeface="Microsoft YaHei"/>
                <a:cs typeface="Microsoft YaHei"/>
              </a:rPr>
              <a:t>僅作為</a:t>
            </a:r>
            <a:endParaRPr sz="2800">
              <a:latin typeface="Microsoft YaHei"/>
              <a:cs typeface="Microsoft YaHe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30000"/>
              </a:lnSpc>
              <a:spcBef>
                <a:spcPts val="100"/>
              </a:spcBef>
            </a:pPr>
            <a:r>
              <a:rPr spc="-5" dirty="0"/>
              <a:t>大學申請入學的參考資料之一部分</a:t>
            </a:r>
            <a:r>
              <a:rPr spc="-95" dirty="0"/>
              <a:t> </a:t>
            </a:r>
            <a:r>
              <a:rPr spc="-5" dirty="0">
                <a:latin typeface="Arial"/>
                <a:cs typeface="Arial"/>
              </a:rPr>
              <a:t>(</a:t>
            </a:r>
            <a:r>
              <a:rPr spc="-5" dirty="0"/>
              <a:t>各大學校系</a:t>
            </a:r>
            <a:r>
              <a:rPr spc="-2800" dirty="0"/>
              <a:t>另 </a:t>
            </a:r>
            <a:r>
              <a:rPr spc="-5" dirty="0"/>
              <a:t>有自訂項</a:t>
            </a:r>
            <a:r>
              <a:rPr spc="-15" dirty="0"/>
              <a:t>目</a:t>
            </a:r>
            <a:r>
              <a:rPr spc="-5" dirty="0">
                <a:latin typeface="Arial"/>
                <a:cs typeface="Arial"/>
              </a:rPr>
              <a:t>)</a:t>
            </a:r>
            <a:r>
              <a:rPr spc="-5" dirty="0"/>
              <a:t>；不是每項都要具備</a:t>
            </a:r>
            <a:r>
              <a:rPr dirty="0"/>
              <a:t>，</a:t>
            </a:r>
            <a:r>
              <a:rPr spc="-5" dirty="0"/>
              <a:t>而是</a:t>
            </a:r>
            <a:r>
              <a:rPr dirty="0"/>
              <a:t>綜</a:t>
            </a:r>
            <a:r>
              <a:rPr spc="-5" dirty="0"/>
              <a:t>合評 量</a:t>
            </a:r>
          </a:p>
          <a:p>
            <a:pPr marL="584200" marR="368300" indent="-457200" algn="just">
              <a:lnSpc>
                <a:spcPct val="130100"/>
              </a:lnSpc>
              <a:spcBef>
                <a:spcPts val="655"/>
              </a:spcBef>
              <a:buFont typeface="Wingdings"/>
              <a:buChar char=""/>
              <a:tabLst>
                <a:tab pos="584200" algn="l"/>
              </a:tabLst>
            </a:pPr>
            <a:r>
              <a:rPr u="none" spc="-10" dirty="0">
                <a:solidFill>
                  <a:srgbClr val="000000"/>
                </a:solidFill>
              </a:rPr>
              <a:t>學生學習歷程檔案</a:t>
            </a:r>
            <a:r>
              <a:rPr u="none" spc="-10" dirty="0">
                <a:solidFill>
                  <a:srgbClr val="FF0000"/>
                </a:solidFill>
              </a:rPr>
              <a:t>著重</a:t>
            </a:r>
            <a:r>
              <a:rPr u="none" spc="-5" dirty="0">
                <a:solidFill>
                  <a:srgbClr val="000000"/>
                </a:solidFill>
              </a:rPr>
              <a:t>記錄學</a:t>
            </a:r>
            <a:r>
              <a:rPr u="none" spc="-15" dirty="0">
                <a:solidFill>
                  <a:srgbClr val="000000"/>
                </a:solidFill>
              </a:rPr>
              <a:t>生</a:t>
            </a:r>
            <a:r>
              <a:rPr u="none" spc="-5" dirty="0">
                <a:solidFill>
                  <a:srgbClr val="000000"/>
                </a:solidFill>
              </a:rPr>
              <a:t>上課作業 或作品</a:t>
            </a:r>
            <a:r>
              <a:rPr u="none" spc="-5" dirty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u="none" spc="-5" dirty="0">
                <a:solidFill>
                  <a:srgbClr val="000000"/>
                </a:solidFill>
              </a:rPr>
              <a:t>課程學習成果</a:t>
            </a:r>
            <a:r>
              <a:rPr u="none" spc="-5" dirty="0">
                <a:solidFill>
                  <a:srgbClr val="000000"/>
                </a:solidFill>
                <a:latin typeface="Arial"/>
                <a:cs typeface="Arial"/>
              </a:rPr>
              <a:t>)</a:t>
            </a:r>
          </a:p>
          <a:p>
            <a:pPr marL="781050" marR="1237615" indent="-269875">
              <a:lnSpc>
                <a:spcPct val="130000"/>
              </a:lnSpc>
              <a:spcBef>
                <a:spcPts val="484"/>
              </a:spcBef>
            </a:pPr>
            <a:r>
              <a:rPr spc="-10" dirty="0"/>
              <a:t>★</a:t>
            </a:r>
            <a:r>
              <a:rPr spc="-5" dirty="0"/>
              <a:t>學生上傳作業請任課教師認證，</a:t>
            </a:r>
            <a:r>
              <a:rPr spc="-190" dirty="0"/>
              <a:t>經 </a:t>
            </a:r>
            <a:r>
              <a:rPr spc="-5" dirty="0"/>
              <a:t>教師專業判斷為課程產出之成果</a:t>
            </a:r>
          </a:p>
        </p:txBody>
      </p:sp>
      <p:grpSp>
        <p:nvGrpSpPr>
          <p:cNvPr id="11" name="object 11"/>
          <p:cNvGrpSpPr/>
          <p:nvPr/>
        </p:nvGrpSpPr>
        <p:grpSpPr>
          <a:xfrm>
            <a:off x="-12953" y="1405127"/>
            <a:ext cx="4250055" cy="5466080"/>
            <a:chOff x="-12953" y="1405127"/>
            <a:chExt cx="4250055" cy="5466080"/>
          </a:xfrm>
        </p:grpSpPr>
        <p:sp>
          <p:nvSpPr>
            <p:cNvPr id="12" name="object 12"/>
            <p:cNvSpPr/>
            <p:nvPr/>
          </p:nvSpPr>
          <p:spPr>
            <a:xfrm>
              <a:off x="0" y="1418081"/>
              <a:ext cx="4224020" cy="5440045"/>
            </a:xfrm>
            <a:custGeom>
              <a:avLst/>
              <a:gdLst/>
              <a:ahLst/>
              <a:cxnLst/>
              <a:rect l="l" t="t" r="r" b="b"/>
              <a:pathLst>
                <a:path w="4224020" h="5440045">
                  <a:moveTo>
                    <a:pt x="632460" y="0"/>
                  </a:moveTo>
                  <a:lnTo>
                    <a:pt x="585305" y="320"/>
                  </a:lnTo>
                  <a:lnTo>
                    <a:pt x="538297" y="1277"/>
                  </a:lnTo>
                  <a:lnTo>
                    <a:pt x="491437" y="2869"/>
                  </a:lnTo>
                  <a:lnTo>
                    <a:pt x="444731" y="5090"/>
                  </a:lnTo>
                  <a:lnTo>
                    <a:pt x="398182" y="7938"/>
                  </a:lnTo>
                  <a:lnTo>
                    <a:pt x="351793" y="11407"/>
                  </a:lnTo>
                  <a:lnTo>
                    <a:pt x="305568" y="15495"/>
                  </a:lnTo>
                  <a:lnTo>
                    <a:pt x="259511" y="20197"/>
                  </a:lnTo>
                  <a:lnTo>
                    <a:pt x="213626" y="25509"/>
                  </a:lnTo>
                  <a:lnTo>
                    <a:pt x="167916" y="31428"/>
                  </a:lnTo>
                  <a:lnTo>
                    <a:pt x="122384" y="37949"/>
                  </a:lnTo>
                  <a:lnTo>
                    <a:pt x="77036" y="45069"/>
                  </a:lnTo>
                  <a:lnTo>
                    <a:pt x="31874" y="52784"/>
                  </a:lnTo>
                  <a:lnTo>
                    <a:pt x="0" y="58670"/>
                  </a:lnTo>
                  <a:lnTo>
                    <a:pt x="0" y="5439915"/>
                  </a:lnTo>
                  <a:lnTo>
                    <a:pt x="3867575" y="5439915"/>
                  </a:lnTo>
                  <a:lnTo>
                    <a:pt x="3877994" y="5417129"/>
                  </a:lnTo>
                  <a:lnTo>
                    <a:pt x="3896758" y="5374762"/>
                  </a:lnTo>
                  <a:lnTo>
                    <a:pt x="3915040" y="5332112"/>
                  </a:lnTo>
                  <a:lnTo>
                    <a:pt x="3932837" y="5289184"/>
                  </a:lnTo>
                  <a:lnTo>
                    <a:pt x="3950144" y="5245981"/>
                  </a:lnTo>
                  <a:lnTo>
                    <a:pt x="3966958" y="5202507"/>
                  </a:lnTo>
                  <a:lnTo>
                    <a:pt x="3983275" y="5158766"/>
                  </a:lnTo>
                  <a:lnTo>
                    <a:pt x="3999092" y="5114762"/>
                  </a:lnTo>
                  <a:lnTo>
                    <a:pt x="4014404" y="5070499"/>
                  </a:lnTo>
                  <a:lnTo>
                    <a:pt x="4029209" y="5025981"/>
                  </a:lnTo>
                  <a:lnTo>
                    <a:pt x="4043502" y="4981211"/>
                  </a:lnTo>
                  <a:lnTo>
                    <a:pt x="4057280" y="4936194"/>
                  </a:lnTo>
                  <a:lnTo>
                    <a:pt x="4070539" y="4890934"/>
                  </a:lnTo>
                  <a:lnTo>
                    <a:pt x="4083275" y="4845434"/>
                  </a:lnTo>
                  <a:lnTo>
                    <a:pt x="4095485" y="4799698"/>
                  </a:lnTo>
                  <a:lnTo>
                    <a:pt x="4107165" y="4753731"/>
                  </a:lnTo>
                  <a:lnTo>
                    <a:pt x="4118311" y="4707535"/>
                  </a:lnTo>
                  <a:lnTo>
                    <a:pt x="4128920" y="4661116"/>
                  </a:lnTo>
                  <a:lnTo>
                    <a:pt x="4138987" y="4614476"/>
                  </a:lnTo>
                  <a:lnTo>
                    <a:pt x="4148510" y="4567620"/>
                  </a:lnTo>
                  <a:lnTo>
                    <a:pt x="4157485" y="4520552"/>
                  </a:lnTo>
                  <a:lnTo>
                    <a:pt x="4165907" y="4473276"/>
                  </a:lnTo>
                  <a:lnTo>
                    <a:pt x="4173773" y="4425795"/>
                  </a:lnTo>
                  <a:lnTo>
                    <a:pt x="4181080" y="4378114"/>
                  </a:lnTo>
                  <a:lnTo>
                    <a:pt x="4187823" y="4330236"/>
                  </a:lnTo>
                  <a:lnTo>
                    <a:pt x="4193999" y="4282165"/>
                  </a:lnTo>
                  <a:lnTo>
                    <a:pt x="4199605" y="4233905"/>
                  </a:lnTo>
                  <a:lnTo>
                    <a:pt x="4204636" y="4185460"/>
                  </a:lnTo>
                  <a:lnTo>
                    <a:pt x="4209090" y="4136834"/>
                  </a:lnTo>
                  <a:lnTo>
                    <a:pt x="4212961" y="4088031"/>
                  </a:lnTo>
                  <a:lnTo>
                    <a:pt x="4216247" y="4039055"/>
                  </a:lnTo>
                  <a:lnTo>
                    <a:pt x="4218944" y="3989909"/>
                  </a:lnTo>
                  <a:lnTo>
                    <a:pt x="4221048" y="3940598"/>
                  </a:lnTo>
                  <a:lnTo>
                    <a:pt x="4222555" y="3891126"/>
                  </a:lnTo>
                  <a:lnTo>
                    <a:pt x="4223462" y="3841496"/>
                  </a:lnTo>
                  <a:lnTo>
                    <a:pt x="4223766" y="3791711"/>
                  </a:lnTo>
                  <a:lnTo>
                    <a:pt x="4223462" y="3741927"/>
                  </a:lnTo>
                  <a:lnTo>
                    <a:pt x="4222555" y="3692297"/>
                  </a:lnTo>
                  <a:lnTo>
                    <a:pt x="4221048" y="3642825"/>
                  </a:lnTo>
                  <a:lnTo>
                    <a:pt x="4218944" y="3593514"/>
                  </a:lnTo>
                  <a:lnTo>
                    <a:pt x="4216247" y="3544368"/>
                  </a:lnTo>
                  <a:lnTo>
                    <a:pt x="4212961" y="3495392"/>
                  </a:lnTo>
                  <a:lnTo>
                    <a:pt x="4209090" y="3446589"/>
                  </a:lnTo>
                  <a:lnTo>
                    <a:pt x="4204636" y="3397963"/>
                  </a:lnTo>
                  <a:lnTo>
                    <a:pt x="4199605" y="3349518"/>
                  </a:lnTo>
                  <a:lnTo>
                    <a:pt x="4193999" y="3301258"/>
                  </a:lnTo>
                  <a:lnTo>
                    <a:pt x="4187823" y="3253187"/>
                  </a:lnTo>
                  <a:lnTo>
                    <a:pt x="4181080" y="3205309"/>
                  </a:lnTo>
                  <a:lnTo>
                    <a:pt x="4173773" y="3157628"/>
                  </a:lnTo>
                  <a:lnTo>
                    <a:pt x="4165907" y="3110147"/>
                  </a:lnTo>
                  <a:lnTo>
                    <a:pt x="4157485" y="3062871"/>
                  </a:lnTo>
                  <a:lnTo>
                    <a:pt x="4148510" y="3015803"/>
                  </a:lnTo>
                  <a:lnTo>
                    <a:pt x="4138987" y="2968947"/>
                  </a:lnTo>
                  <a:lnTo>
                    <a:pt x="4128920" y="2922307"/>
                  </a:lnTo>
                  <a:lnTo>
                    <a:pt x="4118311" y="2875888"/>
                  </a:lnTo>
                  <a:lnTo>
                    <a:pt x="4107165" y="2829692"/>
                  </a:lnTo>
                  <a:lnTo>
                    <a:pt x="4095485" y="2783725"/>
                  </a:lnTo>
                  <a:lnTo>
                    <a:pt x="4083275" y="2737989"/>
                  </a:lnTo>
                  <a:lnTo>
                    <a:pt x="4070539" y="2692489"/>
                  </a:lnTo>
                  <a:lnTo>
                    <a:pt x="4057280" y="2647229"/>
                  </a:lnTo>
                  <a:lnTo>
                    <a:pt x="4043502" y="2602212"/>
                  </a:lnTo>
                  <a:lnTo>
                    <a:pt x="4029209" y="2557442"/>
                  </a:lnTo>
                  <a:lnTo>
                    <a:pt x="4014404" y="2512924"/>
                  </a:lnTo>
                  <a:lnTo>
                    <a:pt x="3999092" y="2468661"/>
                  </a:lnTo>
                  <a:lnTo>
                    <a:pt x="3983275" y="2424657"/>
                  </a:lnTo>
                  <a:lnTo>
                    <a:pt x="3966958" y="2380916"/>
                  </a:lnTo>
                  <a:lnTo>
                    <a:pt x="3950144" y="2337442"/>
                  </a:lnTo>
                  <a:lnTo>
                    <a:pt x="3932837" y="2294239"/>
                  </a:lnTo>
                  <a:lnTo>
                    <a:pt x="3915040" y="2251311"/>
                  </a:lnTo>
                  <a:lnTo>
                    <a:pt x="3896758" y="2208661"/>
                  </a:lnTo>
                  <a:lnTo>
                    <a:pt x="3877994" y="2166294"/>
                  </a:lnTo>
                  <a:lnTo>
                    <a:pt x="3858752" y="2124213"/>
                  </a:lnTo>
                  <a:lnTo>
                    <a:pt x="3839035" y="2082423"/>
                  </a:lnTo>
                  <a:lnTo>
                    <a:pt x="3818847" y="2040927"/>
                  </a:lnTo>
                  <a:lnTo>
                    <a:pt x="3798192" y="1999729"/>
                  </a:lnTo>
                  <a:lnTo>
                    <a:pt x="3777074" y="1958833"/>
                  </a:lnTo>
                  <a:lnTo>
                    <a:pt x="3755495" y="1918243"/>
                  </a:lnTo>
                  <a:lnTo>
                    <a:pt x="3733461" y="1877963"/>
                  </a:lnTo>
                  <a:lnTo>
                    <a:pt x="3710974" y="1837996"/>
                  </a:lnTo>
                  <a:lnTo>
                    <a:pt x="3688038" y="1798347"/>
                  </a:lnTo>
                  <a:lnTo>
                    <a:pt x="3664658" y="1759020"/>
                  </a:lnTo>
                  <a:lnTo>
                    <a:pt x="3640836" y="1720019"/>
                  </a:lnTo>
                  <a:lnTo>
                    <a:pt x="3616576" y="1681346"/>
                  </a:lnTo>
                  <a:lnTo>
                    <a:pt x="3591883" y="1643007"/>
                  </a:lnTo>
                  <a:lnTo>
                    <a:pt x="3566759" y="1605005"/>
                  </a:lnTo>
                  <a:lnTo>
                    <a:pt x="3541208" y="1567344"/>
                  </a:lnTo>
                  <a:lnTo>
                    <a:pt x="3515235" y="1530028"/>
                  </a:lnTo>
                  <a:lnTo>
                    <a:pt x="3488843" y="1493061"/>
                  </a:lnTo>
                  <a:lnTo>
                    <a:pt x="3462035" y="1456447"/>
                  </a:lnTo>
                  <a:lnTo>
                    <a:pt x="3434816" y="1420190"/>
                  </a:lnTo>
                  <a:lnTo>
                    <a:pt x="3407188" y="1384293"/>
                  </a:lnTo>
                  <a:lnTo>
                    <a:pt x="3379156" y="1348760"/>
                  </a:lnTo>
                  <a:lnTo>
                    <a:pt x="3350723" y="1313596"/>
                  </a:lnTo>
                  <a:lnTo>
                    <a:pt x="3321894" y="1278805"/>
                  </a:lnTo>
                  <a:lnTo>
                    <a:pt x="3292671" y="1244389"/>
                  </a:lnTo>
                  <a:lnTo>
                    <a:pt x="3263058" y="1210354"/>
                  </a:lnTo>
                  <a:lnTo>
                    <a:pt x="3233060" y="1176702"/>
                  </a:lnTo>
                  <a:lnTo>
                    <a:pt x="3202679" y="1143439"/>
                  </a:lnTo>
                  <a:lnTo>
                    <a:pt x="3171920" y="1110567"/>
                  </a:lnTo>
                  <a:lnTo>
                    <a:pt x="3140786" y="1078091"/>
                  </a:lnTo>
                  <a:lnTo>
                    <a:pt x="3109281" y="1046014"/>
                  </a:lnTo>
                  <a:lnTo>
                    <a:pt x="3077408" y="1014342"/>
                  </a:lnTo>
                  <a:lnTo>
                    <a:pt x="3045172" y="983076"/>
                  </a:lnTo>
                  <a:lnTo>
                    <a:pt x="3012576" y="952222"/>
                  </a:lnTo>
                  <a:lnTo>
                    <a:pt x="2979623" y="921783"/>
                  </a:lnTo>
                  <a:lnTo>
                    <a:pt x="2946318" y="891763"/>
                  </a:lnTo>
                  <a:lnTo>
                    <a:pt x="2912664" y="862166"/>
                  </a:lnTo>
                  <a:lnTo>
                    <a:pt x="2878664" y="832997"/>
                  </a:lnTo>
                  <a:lnTo>
                    <a:pt x="2844324" y="804258"/>
                  </a:lnTo>
                  <a:lnTo>
                    <a:pt x="2809645" y="775953"/>
                  </a:lnTo>
                  <a:lnTo>
                    <a:pt x="2774632" y="748088"/>
                  </a:lnTo>
                  <a:lnTo>
                    <a:pt x="2739288" y="720665"/>
                  </a:lnTo>
                  <a:lnTo>
                    <a:pt x="2703618" y="693688"/>
                  </a:lnTo>
                  <a:lnTo>
                    <a:pt x="2667625" y="667162"/>
                  </a:lnTo>
                  <a:lnTo>
                    <a:pt x="2631312" y="641090"/>
                  </a:lnTo>
                  <a:lnTo>
                    <a:pt x="2594684" y="615476"/>
                  </a:lnTo>
                  <a:lnTo>
                    <a:pt x="2557744" y="590324"/>
                  </a:lnTo>
                  <a:lnTo>
                    <a:pt x="2520495" y="565638"/>
                  </a:lnTo>
                  <a:lnTo>
                    <a:pt x="2482942" y="541422"/>
                  </a:lnTo>
                  <a:lnTo>
                    <a:pt x="2445088" y="517680"/>
                  </a:lnTo>
                  <a:lnTo>
                    <a:pt x="2406937" y="494415"/>
                  </a:lnTo>
                  <a:lnTo>
                    <a:pt x="2368492" y="471632"/>
                  </a:lnTo>
                  <a:lnTo>
                    <a:pt x="2329758" y="449335"/>
                  </a:lnTo>
                  <a:lnTo>
                    <a:pt x="2290737" y="427526"/>
                  </a:lnTo>
                  <a:lnTo>
                    <a:pt x="2251434" y="406211"/>
                  </a:lnTo>
                  <a:lnTo>
                    <a:pt x="2211852" y="385394"/>
                  </a:lnTo>
                  <a:lnTo>
                    <a:pt x="2171995" y="365077"/>
                  </a:lnTo>
                  <a:lnTo>
                    <a:pt x="2131867" y="345265"/>
                  </a:lnTo>
                  <a:lnTo>
                    <a:pt x="2091472" y="325963"/>
                  </a:lnTo>
                  <a:lnTo>
                    <a:pt x="2050812" y="307173"/>
                  </a:lnTo>
                  <a:lnTo>
                    <a:pt x="2009892" y="288899"/>
                  </a:lnTo>
                  <a:lnTo>
                    <a:pt x="1968715" y="271147"/>
                  </a:lnTo>
                  <a:lnTo>
                    <a:pt x="1927286" y="253919"/>
                  </a:lnTo>
                  <a:lnTo>
                    <a:pt x="1885608" y="237219"/>
                  </a:lnTo>
                  <a:lnTo>
                    <a:pt x="1843684" y="221051"/>
                  </a:lnTo>
                  <a:lnTo>
                    <a:pt x="1801518" y="205420"/>
                  </a:lnTo>
                  <a:lnTo>
                    <a:pt x="1759114" y="190329"/>
                  </a:lnTo>
                  <a:lnTo>
                    <a:pt x="1716476" y="175782"/>
                  </a:lnTo>
                  <a:lnTo>
                    <a:pt x="1673607" y="161782"/>
                  </a:lnTo>
                  <a:lnTo>
                    <a:pt x="1630512" y="148335"/>
                  </a:lnTo>
                  <a:lnTo>
                    <a:pt x="1587193" y="135443"/>
                  </a:lnTo>
                  <a:lnTo>
                    <a:pt x="1543654" y="123111"/>
                  </a:lnTo>
                  <a:lnTo>
                    <a:pt x="1499899" y="111343"/>
                  </a:lnTo>
                  <a:lnTo>
                    <a:pt x="1455933" y="100141"/>
                  </a:lnTo>
                  <a:lnTo>
                    <a:pt x="1411757" y="89512"/>
                  </a:lnTo>
                  <a:lnTo>
                    <a:pt x="1367377" y="79457"/>
                  </a:lnTo>
                  <a:lnTo>
                    <a:pt x="1322796" y="69982"/>
                  </a:lnTo>
                  <a:lnTo>
                    <a:pt x="1278018" y="61089"/>
                  </a:lnTo>
                  <a:lnTo>
                    <a:pt x="1233045" y="52784"/>
                  </a:lnTo>
                  <a:lnTo>
                    <a:pt x="1187883" y="45069"/>
                  </a:lnTo>
                  <a:lnTo>
                    <a:pt x="1142535" y="37949"/>
                  </a:lnTo>
                  <a:lnTo>
                    <a:pt x="1097003" y="31428"/>
                  </a:lnTo>
                  <a:lnTo>
                    <a:pt x="1051293" y="25509"/>
                  </a:lnTo>
                  <a:lnTo>
                    <a:pt x="1005408" y="20197"/>
                  </a:lnTo>
                  <a:lnTo>
                    <a:pt x="959351" y="15495"/>
                  </a:lnTo>
                  <a:lnTo>
                    <a:pt x="913126" y="11407"/>
                  </a:lnTo>
                  <a:lnTo>
                    <a:pt x="866737" y="7938"/>
                  </a:lnTo>
                  <a:lnTo>
                    <a:pt x="820188" y="5090"/>
                  </a:lnTo>
                  <a:lnTo>
                    <a:pt x="773482" y="2869"/>
                  </a:lnTo>
                  <a:lnTo>
                    <a:pt x="726622" y="1277"/>
                  </a:lnTo>
                  <a:lnTo>
                    <a:pt x="679614" y="320"/>
                  </a:lnTo>
                  <a:lnTo>
                    <a:pt x="632460" y="0"/>
                  </a:lnTo>
                  <a:close/>
                </a:path>
              </a:pathLst>
            </a:custGeom>
            <a:solidFill>
              <a:srgbClr val="E36C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1418081"/>
              <a:ext cx="4224020" cy="5440045"/>
            </a:xfrm>
            <a:custGeom>
              <a:avLst/>
              <a:gdLst/>
              <a:ahLst/>
              <a:cxnLst/>
              <a:rect l="l" t="t" r="r" b="b"/>
              <a:pathLst>
                <a:path w="4224020" h="5440045">
                  <a:moveTo>
                    <a:pt x="0" y="58670"/>
                  </a:moveTo>
                  <a:lnTo>
                    <a:pt x="77036" y="45069"/>
                  </a:lnTo>
                  <a:lnTo>
                    <a:pt x="122384" y="37949"/>
                  </a:lnTo>
                  <a:lnTo>
                    <a:pt x="167916" y="31428"/>
                  </a:lnTo>
                  <a:lnTo>
                    <a:pt x="213626" y="25509"/>
                  </a:lnTo>
                  <a:lnTo>
                    <a:pt x="259511" y="20197"/>
                  </a:lnTo>
                  <a:lnTo>
                    <a:pt x="305568" y="15495"/>
                  </a:lnTo>
                  <a:lnTo>
                    <a:pt x="351793" y="11407"/>
                  </a:lnTo>
                  <a:lnTo>
                    <a:pt x="398182" y="7938"/>
                  </a:lnTo>
                  <a:lnTo>
                    <a:pt x="444731" y="5090"/>
                  </a:lnTo>
                  <a:lnTo>
                    <a:pt x="491437" y="2869"/>
                  </a:lnTo>
                  <a:lnTo>
                    <a:pt x="538297" y="1277"/>
                  </a:lnTo>
                  <a:lnTo>
                    <a:pt x="585305" y="320"/>
                  </a:lnTo>
                  <a:lnTo>
                    <a:pt x="632460" y="0"/>
                  </a:lnTo>
                  <a:lnTo>
                    <a:pt x="679614" y="320"/>
                  </a:lnTo>
                  <a:lnTo>
                    <a:pt x="726622" y="1277"/>
                  </a:lnTo>
                  <a:lnTo>
                    <a:pt x="773482" y="2869"/>
                  </a:lnTo>
                  <a:lnTo>
                    <a:pt x="820188" y="5090"/>
                  </a:lnTo>
                  <a:lnTo>
                    <a:pt x="866737" y="7938"/>
                  </a:lnTo>
                  <a:lnTo>
                    <a:pt x="913126" y="11407"/>
                  </a:lnTo>
                  <a:lnTo>
                    <a:pt x="959351" y="15495"/>
                  </a:lnTo>
                  <a:lnTo>
                    <a:pt x="1005408" y="20197"/>
                  </a:lnTo>
                  <a:lnTo>
                    <a:pt x="1051293" y="25509"/>
                  </a:lnTo>
                  <a:lnTo>
                    <a:pt x="1097003" y="31428"/>
                  </a:lnTo>
                  <a:lnTo>
                    <a:pt x="1142535" y="37949"/>
                  </a:lnTo>
                  <a:lnTo>
                    <a:pt x="1187883" y="45069"/>
                  </a:lnTo>
                  <a:lnTo>
                    <a:pt x="1233045" y="52784"/>
                  </a:lnTo>
                  <a:lnTo>
                    <a:pt x="1278018" y="61089"/>
                  </a:lnTo>
                  <a:lnTo>
                    <a:pt x="1322796" y="69982"/>
                  </a:lnTo>
                  <a:lnTo>
                    <a:pt x="1367377" y="79457"/>
                  </a:lnTo>
                  <a:lnTo>
                    <a:pt x="1411757" y="89512"/>
                  </a:lnTo>
                  <a:lnTo>
                    <a:pt x="1455933" y="100141"/>
                  </a:lnTo>
                  <a:lnTo>
                    <a:pt x="1499899" y="111343"/>
                  </a:lnTo>
                  <a:lnTo>
                    <a:pt x="1543654" y="123111"/>
                  </a:lnTo>
                  <a:lnTo>
                    <a:pt x="1587193" y="135443"/>
                  </a:lnTo>
                  <a:lnTo>
                    <a:pt x="1630512" y="148335"/>
                  </a:lnTo>
                  <a:lnTo>
                    <a:pt x="1673607" y="161782"/>
                  </a:lnTo>
                  <a:lnTo>
                    <a:pt x="1716476" y="175782"/>
                  </a:lnTo>
                  <a:lnTo>
                    <a:pt x="1759114" y="190329"/>
                  </a:lnTo>
                  <a:lnTo>
                    <a:pt x="1801518" y="205420"/>
                  </a:lnTo>
                  <a:lnTo>
                    <a:pt x="1843684" y="221051"/>
                  </a:lnTo>
                  <a:lnTo>
                    <a:pt x="1885608" y="237219"/>
                  </a:lnTo>
                  <a:lnTo>
                    <a:pt x="1927286" y="253919"/>
                  </a:lnTo>
                  <a:lnTo>
                    <a:pt x="1968715" y="271147"/>
                  </a:lnTo>
                  <a:lnTo>
                    <a:pt x="2009892" y="288899"/>
                  </a:lnTo>
                  <a:lnTo>
                    <a:pt x="2050812" y="307173"/>
                  </a:lnTo>
                  <a:lnTo>
                    <a:pt x="2091472" y="325963"/>
                  </a:lnTo>
                  <a:lnTo>
                    <a:pt x="2131867" y="345265"/>
                  </a:lnTo>
                  <a:lnTo>
                    <a:pt x="2171995" y="365077"/>
                  </a:lnTo>
                  <a:lnTo>
                    <a:pt x="2211852" y="385394"/>
                  </a:lnTo>
                  <a:lnTo>
                    <a:pt x="2251434" y="406211"/>
                  </a:lnTo>
                  <a:lnTo>
                    <a:pt x="2290737" y="427526"/>
                  </a:lnTo>
                  <a:lnTo>
                    <a:pt x="2329758" y="449335"/>
                  </a:lnTo>
                  <a:lnTo>
                    <a:pt x="2368492" y="471632"/>
                  </a:lnTo>
                  <a:lnTo>
                    <a:pt x="2406937" y="494415"/>
                  </a:lnTo>
                  <a:lnTo>
                    <a:pt x="2445088" y="517680"/>
                  </a:lnTo>
                  <a:lnTo>
                    <a:pt x="2482942" y="541422"/>
                  </a:lnTo>
                  <a:lnTo>
                    <a:pt x="2520495" y="565638"/>
                  </a:lnTo>
                  <a:lnTo>
                    <a:pt x="2557744" y="590324"/>
                  </a:lnTo>
                  <a:lnTo>
                    <a:pt x="2594684" y="615476"/>
                  </a:lnTo>
                  <a:lnTo>
                    <a:pt x="2631312" y="641090"/>
                  </a:lnTo>
                  <a:lnTo>
                    <a:pt x="2667625" y="667162"/>
                  </a:lnTo>
                  <a:lnTo>
                    <a:pt x="2703618" y="693688"/>
                  </a:lnTo>
                  <a:lnTo>
                    <a:pt x="2739288" y="720665"/>
                  </a:lnTo>
                  <a:lnTo>
                    <a:pt x="2774632" y="748088"/>
                  </a:lnTo>
                  <a:lnTo>
                    <a:pt x="2809645" y="775953"/>
                  </a:lnTo>
                  <a:lnTo>
                    <a:pt x="2844324" y="804258"/>
                  </a:lnTo>
                  <a:lnTo>
                    <a:pt x="2878664" y="832997"/>
                  </a:lnTo>
                  <a:lnTo>
                    <a:pt x="2912664" y="862166"/>
                  </a:lnTo>
                  <a:lnTo>
                    <a:pt x="2946318" y="891763"/>
                  </a:lnTo>
                  <a:lnTo>
                    <a:pt x="2979623" y="921783"/>
                  </a:lnTo>
                  <a:lnTo>
                    <a:pt x="3012576" y="952222"/>
                  </a:lnTo>
                  <a:lnTo>
                    <a:pt x="3045172" y="983076"/>
                  </a:lnTo>
                  <a:lnTo>
                    <a:pt x="3077408" y="1014342"/>
                  </a:lnTo>
                  <a:lnTo>
                    <a:pt x="3109281" y="1046014"/>
                  </a:lnTo>
                  <a:lnTo>
                    <a:pt x="3140786" y="1078091"/>
                  </a:lnTo>
                  <a:lnTo>
                    <a:pt x="3171920" y="1110567"/>
                  </a:lnTo>
                  <a:lnTo>
                    <a:pt x="3202679" y="1143439"/>
                  </a:lnTo>
                  <a:lnTo>
                    <a:pt x="3233060" y="1176702"/>
                  </a:lnTo>
                  <a:lnTo>
                    <a:pt x="3263058" y="1210354"/>
                  </a:lnTo>
                  <a:lnTo>
                    <a:pt x="3292671" y="1244389"/>
                  </a:lnTo>
                  <a:lnTo>
                    <a:pt x="3321894" y="1278805"/>
                  </a:lnTo>
                  <a:lnTo>
                    <a:pt x="3350723" y="1313596"/>
                  </a:lnTo>
                  <a:lnTo>
                    <a:pt x="3379156" y="1348760"/>
                  </a:lnTo>
                  <a:lnTo>
                    <a:pt x="3407188" y="1384293"/>
                  </a:lnTo>
                  <a:lnTo>
                    <a:pt x="3434816" y="1420190"/>
                  </a:lnTo>
                  <a:lnTo>
                    <a:pt x="3462035" y="1456447"/>
                  </a:lnTo>
                  <a:lnTo>
                    <a:pt x="3488843" y="1493061"/>
                  </a:lnTo>
                  <a:lnTo>
                    <a:pt x="3515235" y="1530028"/>
                  </a:lnTo>
                  <a:lnTo>
                    <a:pt x="3541208" y="1567344"/>
                  </a:lnTo>
                  <a:lnTo>
                    <a:pt x="3566759" y="1605005"/>
                  </a:lnTo>
                  <a:lnTo>
                    <a:pt x="3591883" y="1643007"/>
                  </a:lnTo>
                  <a:lnTo>
                    <a:pt x="3616576" y="1681346"/>
                  </a:lnTo>
                  <a:lnTo>
                    <a:pt x="3640836" y="1720019"/>
                  </a:lnTo>
                  <a:lnTo>
                    <a:pt x="3664658" y="1759020"/>
                  </a:lnTo>
                  <a:lnTo>
                    <a:pt x="3688038" y="1798347"/>
                  </a:lnTo>
                  <a:lnTo>
                    <a:pt x="3710974" y="1837996"/>
                  </a:lnTo>
                  <a:lnTo>
                    <a:pt x="3733461" y="1877963"/>
                  </a:lnTo>
                  <a:lnTo>
                    <a:pt x="3755495" y="1918243"/>
                  </a:lnTo>
                  <a:lnTo>
                    <a:pt x="3777074" y="1958833"/>
                  </a:lnTo>
                  <a:lnTo>
                    <a:pt x="3798192" y="1999729"/>
                  </a:lnTo>
                  <a:lnTo>
                    <a:pt x="3818847" y="2040927"/>
                  </a:lnTo>
                  <a:lnTo>
                    <a:pt x="3839035" y="2082423"/>
                  </a:lnTo>
                  <a:lnTo>
                    <a:pt x="3858752" y="2124213"/>
                  </a:lnTo>
                  <a:lnTo>
                    <a:pt x="3877994" y="2166294"/>
                  </a:lnTo>
                  <a:lnTo>
                    <a:pt x="3896758" y="2208661"/>
                  </a:lnTo>
                  <a:lnTo>
                    <a:pt x="3915040" y="2251311"/>
                  </a:lnTo>
                  <a:lnTo>
                    <a:pt x="3932837" y="2294239"/>
                  </a:lnTo>
                  <a:lnTo>
                    <a:pt x="3950144" y="2337442"/>
                  </a:lnTo>
                  <a:lnTo>
                    <a:pt x="3966958" y="2380916"/>
                  </a:lnTo>
                  <a:lnTo>
                    <a:pt x="3983275" y="2424657"/>
                  </a:lnTo>
                  <a:lnTo>
                    <a:pt x="3999092" y="2468661"/>
                  </a:lnTo>
                  <a:lnTo>
                    <a:pt x="4014404" y="2512924"/>
                  </a:lnTo>
                  <a:lnTo>
                    <a:pt x="4029209" y="2557442"/>
                  </a:lnTo>
                  <a:lnTo>
                    <a:pt x="4043502" y="2602212"/>
                  </a:lnTo>
                  <a:lnTo>
                    <a:pt x="4057280" y="2647229"/>
                  </a:lnTo>
                  <a:lnTo>
                    <a:pt x="4070539" y="2692489"/>
                  </a:lnTo>
                  <a:lnTo>
                    <a:pt x="4083275" y="2737989"/>
                  </a:lnTo>
                  <a:lnTo>
                    <a:pt x="4095485" y="2783725"/>
                  </a:lnTo>
                  <a:lnTo>
                    <a:pt x="4107165" y="2829692"/>
                  </a:lnTo>
                  <a:lnTo>
                    <a:pt x="4118311" y="2875888"/>
                  </a:lnTo>
                  <a:lnTo>
                    <a:pt x="4128920" y="2922307"/>
                  </a:lnTo>
                  <a:lnTo>
                    <a:pt x="4138987" y="2968947"/>
                  </a:lnTo>
                  <a:lnTo>
                    <a:pt x="4148510" y="3015803"/>
                  </a:lnTo>
                  <a:lnTo>
                    <a:pt x="4157485" y="3062871"/>
                  </a:lnTo>
                  <a:lnTo>
                    <a:pt x="4165907" y="3110147"/>
                  </a:lnTo>
                  <a:lnTo>
                    <a:pt x="4173773" y="3157628"/>
                  </a:lnTo>
                  <a:lnTo>
                    <a:pt x="4181080" y="3205309"/>
                  </a:lnTo>
                  <a:lnTo>
                    <a:pt x="4187823" y="3253187"/>
                  </a:lnTo>
                  <a:lnTo>
                    <a:pt x="4193999" y="3301258"/>
                  </a:lnTo>
                  <a:lnTo>
                    <a:pt x="4199605" y="3349518"/>
                  </a:lnTo>
                  <a:lnTo>
                    <a:pt x="4204636" y="3397963"/>
                  </a:lnTo>
                  <a:lnTo>
                    <a:pt x="4209090" y="3446589"/>
                  </a:lnTo>
                  <a:lnTo>
                    <a:pt x="4212961" y="3495392"/>
                  </a:lnTo>
                  <a:lnTo>
                    <a:pt x="4216247" y="3544368"/>
                  </a:lnTo>
                  <a:lnTo>
                    <a:pt x="4218944" y="3593514"/>
                  </a:lnTo>
                  <a:lnTo>
                    <a:pt x="4221048" y="3642825"/>
                  </a:lnTo>
                  <a:lnTo>
                    <a:pt x="4222555" y="3692297"/>
                  </a:lnTo>
                  <a:lnTo>
                    <a:pt x="4223462" y="3741927"/>
                  </a:lnTo>
                  <a:lnTo>
                    <a:pt x="4223766" y="3791711"/>
                  </a:lnTo>
                  <a:lnTo>
                    <a:pt x="4223462" y="3841496"/>
                  </a:lnTo>
                  <a:lnTo>
                    <a:pt x="4222555" y="3891126"/>
                  </a:lnTo>
                  <a:lnTo>
                    <a:pt x="4221048" y="3940598"/>
                  </a:lnTo>
                  <a:lnTo>
                    <a:pt x="4218944" y="3989909"/>
                  </a:lnTo>
                  <a:lnTo>
                    <a:pt x="4216247" y="4039055"/>
                  </a:lnTo>
                  <a:lnTo>
                    <a:pt x="4212961" y="4088031"/>
                  </a:lnTo>
                  <a:lnTo>
                    <a:pt x="4209090" y="4136834"/>
                  </a:lnTo>
                  <a:lnTo>
                    <a:pt x="4204636" y="4185460"/>
                  </a:lnTo>
                  <a:lnTo>
                    <a:pt x="4199605" y="4233905"/>
                  </a:lnTo>
                  <a:lnTo>
                    <a:pt x="4193999" y="4282165"/>
                  </a:lnTo>
                  <a:lnTo>
                    <a:pt x="4187823" y="4330236"/>
                  </a:lnTo>
                  <a:lnTo>
                    <a:pt x="4181080" y="4378114"/>
                  </a:lnTo>
                  <a:lnTo>
                    <a:pt x="4173773" y="4425795"/>
                  </a:lnTo>
                  <a:lnTo>
                    <a:pt x="4165907" y="4473276"/>
                  </a:lnTo>
                  <a:lnTo>
                    <a:pt x="4157485" y="4520552"/>
                  </a:lnTo>
                  <a:lnTo>
                    <a:pt x="4148510" y="4567620"/>
                  </a:lnTo>
                  <a:lnTo>
                    <a:pt x="4138987" y="4614476"/>
                  </a:lnTo>
                  <a:lnTo>
                    <a:pt x="4128920" y="4661116"/>
                  </a:lnTo>
                  <a:lnTo>
                    <a:pt x="4118311" y="4707535"/>
                  </a:lnTo>
                  <a:lnTo>
                    <a:pt x="4107165" y="4753731"/>
                  </a:lnTo>
                  <a:lnTo>
                    <a:pt x="4095485" y="4799698"/>
                  </a:lnTo>
                  <a:lnTo>
                    <a:pt x="4083275" y="4845434"/>
                  </a:lnTo>
                  <a:lnTo>
                    <a:pt x="4070539" y="4890934"/>
                  </a:lnTo>
                  <a:lnTo>
                    <a:pt x="4057280" y="4936194"/>
                  </a:lnTo>
                  <a:lnTo>
                    <a:pt x="4043502" y="4981211"/>
                  </a:lnTo>
                  <a:lnTo>
                    <a:pt x="4029209" y="5025981"/>
                  </a:lnTo>
                  <a:lnTo>
                    <a:pt x="4014404" y="5070499"/>
                  </a:lnTo>
                  <a:lnTo>
                    <a:pt x="3999092" y="5114762"/>
                  </a:lnTo>
                  <a:lnTo>
                    <a:pt x="3983275" y="5158766"/>
                  </a:lnTo>
                  <a:lnTo>
                    <a:pt x="3966958" y="5202507"/>
                  </a:lnTo>
                  <a:lnTo>
                    <a:pt x="3950144" y="5245981"/>
                  </a:lnTo>
                  <a:lnTo>
                    <a:pt x="3932837" y="5289184"/>
                  </a:lnTo>
                  <a:lnTo>
                    <a:pt x="3915040" y="5332112"/>
                  </a:lnTo>
                  <a:lnTo>
                    <a:pt x="3896758" y="5374762"/>
                  </a:lnTo>
                  <a:lnTo>
                    <a:pt x="3877994" y="5417129"/>
                  </a:lnTo>
                  <a:lnTo>
                    <a:pt x="3867575" y="5439915"/>
                  </a:lnTo>
                </a:path>
              </a:pathLst>
            </a:custGeom>
            <a:ln w="25908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1530857"/>
              <a:ext cx="4102100" cy="5327650"/>
            </a:xfrm>
            <a:custGeom>
              <a:avLst/>
              <a:gdLst/>
              <a:ahLst/>
              <a:cxnLst/>
              <a:rect l="l" t="t" r="r" b="b"/>
              <a:pathLst>
                <a:path w="4102100" h="5327650">
                  <a:moveTo>
                    <a:pt x="632460" y="0"/>
                  </a:moveTo>
                  <a:lnTo>
                    <a:pt x="585417" y="331"/>
                  </a:lnTo>
                  <a:lnTo>
                    <a:pt x="538525" y="1322"/>
                  </a:lnTo>
                  <a:lnTo>
                    <a:pt x="491787" y="2968"/>
                  </a:lnTo>
                  <a:lnTo>
                    <a:pt x="445207" y="5266"/>
                  </a:lnTo>
                  <a:lnTo>
                    <a:pt x="398789" y="8211"/>
                  </a:lnTo>
                  <a:lnTo>
                    <a:pt x="352537" y="11799"/>
                  </a:lnTo>
                  <a:lnTo>
                    <a:pt x="306455" y="16026"/>
                  </a:lnTo>
                  <a:lnTo>
                    <a:pt x="260546" y="20887"/>
                  </a:lnTo>
                  <a:lnTo>
                    <a:pt x="214816" y="26379"/>
                  </a:lnTo>
                  <a:lnTo>
                    <a:pt x="169266" y="32497"/>
                  </a:lnTo>
                  <a:lnTo>
                    <a:pt x="123903" y="39238"/>
                  </a:lnTo>
                  <a:lnTo>
                    <a:pt x="78729" y="46596"/>
                  </a:lnTo>
                  <a:lnTo>
                    <a:pt x="33748" y="54568"/>
                  </a:lnTo>
                  <a:lnTo>
                    <a:pt x="0" y="61035"/>
                  </a:lnTo>
                  <a:lnTo>
                    <a:pt x="0" y="5327138"/>
                  </a:lnTo>
                  <a:lnTo>
                    <a:pt x="3734431" y="5327138"/>
                  </a:lnTo>
                  <a:lnTo>
                    <a:pt x="3746424" y="5301742"/>
                  </a:lnTo>
                  <a:lnTo>
                    <a:pt x="3765686" y="5259621"/>
                  </a:lnTo>
                  <a:lnTo>
                    <a:pt x="3784455" y="5217203"/>
                  </a:lnTo>
                  <a:lnTo>
                    <a:pt x="3802728" y="5174492"/>
                  </a:lnTo>
                  <a:lnTo>
                    <a:pt x="3820501" y="5131493"/>
                  </a:lnTo>
                  <a:lnTo>
                    <a:pt x="3837769" y="5088209"/>
                  </a:lnTo>
                  <a:lnTo>
                    <a:pt x="3854529" y="5044646"/>
                  </a:lnTo>
                  <a:lnTo>
                    <a:pt x="3870778" y="5000806"/>
                  </a:lnTo>
                  <a:lnTo>
                    <a:pt x="3886510" y="4956694"/>
                  </a:lnTo>
                  <a:lnTo>
                    <a:pt x="3901722" y="4912315"/>
                  </a:lnTo>
                  <a:lnTo>
                    <a:pt x="3916410" y="4867673"/>
                  </a:lnTo>
                  <a:lnTo>
                    <a:pt x="3930571" y="4822771"/>
                  </a:lnTo>
                  <a:lnTo>
                    <a:pt x="3944199" y="4777614"/>
                  </a:lnTo>
                  <a:lnTo>
                    <a:pt x="3957292" y="4732206"/>
                  </a:lnTo>
                  <a:lnTo>
                    <a:pt x="3969846" y="4686551"/>
                  </a:lnTo>
                  <a:lnTo>
                    <a:pt x="3981856" y="4640653"/>
                  </a:lnTo>
                  <a:lnTo>
                    <a:pt x="3993318" y="4594517"/>
                  </a:lnTo>
                  <a:lnTo>
                    <a:pt x="4004229" y="4548147"/>
                  </a:lnTo>
                  <a:lnTo>
                    <a:pt x="4014584" y="4501547"/>
                  </a:lnTo>
                  <a:lnTo>
                    <a:pt x="4024381" y="4454720"/>
                  </a:lnTo>
                  <a:lnTo>
                    <a:pt x="4033613" y="4407672"/>
                  </a:lnTo>
                  <a:lnTo>
                    <a:pt x="4042279" y="4360407"/>
                  </a:lnTo>
                  <a:lnTo>
                    <a:pt x="4050374" y="4312928"/>
                  </a:lnTo>
                  <a:lnTo>
                    <a:pt x="4057894" y="4265239"/>
                  </a:lnTo>
                  <a:lnTo>
                    <a:pt x="4064834" y="4217346"/>
                  </a:lnTo>
                  <a:lnTo>
                    <a:pt x="4071192" y="4169251"/>
                  </a:lnTo>
                  <a:lnTo>
                    <a:pt x="4076963" y="4120960"/>
                  </a:lnTo>
                  <a:lnTo>
                    <a:pt x="4082144" y="4072476"/>
                  </a:lnTo>
                  <a:lnTo>
                    <a:pt x="4086729" y="4023804"/>
                  </a:lnTo>
                  <a:lnTo>
                    <a:pt x="4090716" y="3974948"/>
                  </a:lnTo>
                  <a:lnTo>
                    <a:pt x="4094100" y="3925911"/>
                  </a:lnTo>
                  <a:lnTo>
                    <a:pt x="4096878" y="3876699"/>
                  </a:lnTo>
                  <a:lnTo>
                    <a:pt x="4099045" y="3827315"/>
                  </a:lnTo>
                  <a:lnTo>
                    <a:pt x="4100598" y="3777763"/>
                  </a:lnTo>
                  <a:lnTo>
                    <a:pt x="4101533" y="3728048"/>
                  </a:lnTo>
                  <a:lnTo>
                    <a:pt x="4101846" y="3678174"/>
                  </a:lnTo>
                  <a:lnTo>
                    <a:pt x="4101533" y="3628300"/>
                  </a:lnTo>
                  <a:lnTo>
                    <a:pt x="4100598" y="3578586"/>
                  </a:lnTo>
                  <a:lnTo>
                    <a:pt x="4099045" y="3529035"/>
                  </a:lnTo>
                  <a:lnTo>
                    <a:pt x="4096878" y="3479652"/>
                  </a:lnTo>
                  <a:lnTo>
                    <a:pt x="4094100" y="3430440"/>
                  </a:lnTo>
                  <a:lnTo>
                    <a:pt x="4090716" y="3381404"/>
                  </a:lnTo>
                  <a:lnTo>
                    <a:pt x="4086729" y="3332549"/>
                  </a:lnTo>
                  <a:lnTo>
                    <a:pt x="4082144" y="3283877"/>
                  </a:lnTo>
                  <a:lnTo>
                    <a:pt x="4076963" y="3235394"/>
                  </a:lnTo>
                  <a:lnTo>
                    <a:pt x="4071192" y="3187104"/>
                  </a:lnTo>
                  <a:lnTo>
                    <a:pt x="4064834" y="3139010"/>
                  </a:lnTo>
                  <a:lnTo>
                    <a:pt x="4057894" y="3091117"/>
                  </a:lnTo>
                  <a:lnTo>
                    <a:pt x="4050374" y="3043429"/>
                  </a:lnTo>
                  <a:lnTo>
                    <a:pt x="4042279" y="2995951"/>
                  </a:lnTo>
                  <a:lnTo>
                    <a:pt x="4033613" y="2948685"/>
                  </a:lnTo>
                  <a:lnTo>
                    <a:pt x="4024381" y="2901638"/>
                  </a:lnTo>
                  <a:lnTo>
                    <a:pt x="4014584" y="2854812"/>
                  </a:lnTo>
                  <a:lnTo>
                    <a:pt x="4004229" y="2808212"/>
                  </a:lnTo>
                  <a:lnTo>
                    <a:pt x="3993318" y="2761842"/>
                  </a:lnTo>
                  <a:lnTo>
                    <a:pt x="3981856" y="2715707"/>
                  </a:lnTo>
                  <a:lnTo>
                    <a:pt x="3969846" y="2669810"/>
                  </a:lnTo>
                  <a:lnTo>
                    <a:pt x="3957292" y="2624155"/>
                  </a:lnTo>
                  <a:lnTo>
                    <a:pt x="3944199" y="2578748"/>
                  </a:lnTo>
                  <a:lnTo>
                    <a:pt x="3930571" y="2533591"/>
                  </a:lnTo>
                  <a:lnTo>
                    <a:pt x="3916410" y="2488689"/>
                  </a:lnTo>
                  <a:lnTo>
                    <a:pt x="3901722" y="2444047"/>
                  </a:lnTo>
                  <a:lnTo>
                    <a:pt x="3886510" y="2399668"/>
                  </a:lnTo>
                  <a:lnTo>
                    <a:pt x="3870778" y="2355557"/>
                  </a:lnTo>
                  <a:lnTo>
                    <a:pt x="3854529" y="2311717"/>
                  </a:lnTo>
                  <a:lnTo>
                    <a:pt x="3837769" y="2268154"/>
                  </a:lnTo>
                  <a:lnTo>
                    <a:pt x="3820501" y="2224870"/>
                  </a:lnTo>
                  <a:lnTo>
                    <a:pt x="3802728" y="2181871"/>
                  </a:lnTo>
                  <a:lnTo>
                    <a:pt x="3784455" y="2139161"/>
                  </a:lnTo>
                  <a:lnTo>
                    <a:pt x="3765686" y="2096743"/>
                  </a:lnTo>
                  <a:lnTo>
                    <a:pt x="3746424" y="2054622"/>
                  </a:lnTo>
                  <a:lnTo>
                    <a:pt x="3726674" y="2012802"/>
                  </a:lnTo>
                  <a:lnTo>
                    <a:pt x="3706440" y="1971287"/>
                  </a:lnTo>
                  <a:lnTo>
                    <a:pt x="3685724" y="1930081"/>
                  </a:lnTo>
                  <a:lnTo>
                    <a:pt x="3664532" y="1889189"/>
                  </a:lnTo>
                  <a:lnTo>
                    <a:pt x="3642868" y="1848615"/>
                  </a:lnTo>
                  <a:lnTo>
                    <a:pt x="3620734" y="1808362"/>
                  </a:lnTo>
                  <a:lnTo>
                    <a:pt x="3598136" y="1768436"/>
                  </a:lnTo>
                  <a:lnTo>
                    <a:pt x="3575076" y="1728840"/>
                  </a:lnTo>
                  <a:lnTo>
                    <a:pt x="3551560" y="1689578"/>
                  </a:lnTo>
                  <a:lnTo>
                    <a:pt x="3527590" y="1650654"/>
                  </a:lnTo>
                  <a:lnTo>
                    <a:pt x="3503172" y="1612074"/>
                  </a:lnTo>
                  <a:lnTo>
                    <a:pt x="3478308" y="1573840"/>
                  </a:lnTo>
                  <a:lnTo>
                    <a:pt x="3453003" y="1535957"/>
                  </a:lnTo>
                  <a:lnTo>
                    <a:pt x="3427260" y="1498430"/>
                  </a:lnTo>
                  <a:lnTo>
                    <a:pt x="3401085" y="1461262"/>
                  </a:lnTo>
                  <a:lnTo>
                    <a:pt x="3374479" y="1424457"/>
                  </a:lnTo>
                  <a:lnTo>
                    <a:pt x="3347448" y="1388020"/>
                  </a:lnTo>
                  <a:lnTo>
                    <a:pt x="3319996" y="1351955"/>
                  </a:lnTo>
                  <a:lnTo>
                    <a:pt x="3292126" y="1316266"/>
                  </a:lnTo>
                  <a:lnTo>
                    <a:pt x="3263842" y="1280958"/>
                  </a:lnTo>
                  <a:lnTo>
                    <a:pt x="3235148" y="1246033"/>
                  </a:lnTo>
                  <a:lnTo>
                    <a:pt x="3206049" y="1211498"/>
                  </a:lnTo>
                  <a:lnTo>
                    <a:pt x="3176547" y="1177355"/>
                  </a:lnTo>
                  <a:lnTo>
                    <a:pt x="3146648" y="1143609"/>
                  </a:lnTo>
                  <a:lnTo>
                    <a:pt x="3116355" y="1110264"/>
                  </a:lnTo>
                  <a:lnTo>
                    <a:pt x="3085671" y="1077325"/>
                  </a:lnTo>
                  <a:lnTo>
                    <a:pt x="3054601" y="1044794"/>
                  </a:lnTo>
                  <a:lnTo>
                    <a:pt x="3023149" y="1012678"/>
                  </a:lnTo>
                  <a:lnTo>
                    <a:pt x="2991319" y="980979"/>
                  </a:lnTo>
                  <a:lnTo>
                    <a:pt x="2959114" y="949702"/>
                  </a:lnTo>
                  <a:lnTo>
                    <a:pt x="2926538" y="918852"/>
                  </a:lnTo>
                  <a:lnTo>
                    <a:pt x="2893597" y="888431"/>
                  </a:lnTo>
                  <a:lnTo>
                    <a:pt x="2860292" y="858445"/>
                  </a:lnTo>
                  <a:lnTo>
                    <a:pt x="2826629" y="828898"/>
                  </a:lnTo>
                  <a:lnTo>
                    <a:pt x="2792611" y="799794"/>
                  </a:lnTo>
                  <a:lnTo>
                    <a:pt x="2758243" y="771136"/>
                  </a:lnTo>
                  <a:lnTo>
                    <a:pt x="2723527" y="742930"/>
                  </a:lnTo>
                  <a:lnTo>
                    <a:pt x="2688469" y="715179"/>
                  </a:lnTo>
                  <a:lnTo>
                    <a:pt x="2653072" y="687887"/>
                  </a:lnTo>
                  <a:lnTo>
                    <a:pt x="2617339" y="661059"/>
                  </a:lnTo>
                  <a:lnTo>
                    <a:pt x="2581276" y="634699"/>
                  </a:lnTo>
                  <a:lnTo>
                    <a:pt x="2544885" y="608811"/>
                  </a:lnTo>
                  <a:lnTo>
                    <a:pt x="2508171" y="583399"/>
                  </a:lnTo>
                  <a:lnTo>
                    <a:pt x="2471138" y="558468"/>
                  </a:lnTo>
                  <a:lnTo>
                    <a:pt x="2433789" y="534021"/>
                  </a:lnTo>
                  <a:lnTo>
                    <a:pt x="2396129" y="510063"/>
                  </a:lnTo>
                  <a:lnTo>
                    <a:pt x="2358162" y="486597"/>
                  </a:lnTo>
                  <a:lnTo>
                    <a:pt x="2319890" y="463629"/>
                  </a:lnTo>
                  <a:lnTo>
                    <a:pt x="2281320" y="441161"/>
                  </a:lnTo>
                  <a:lnTo>
                    <a:pt x="2242453" y="419199"/>
                  </a:lnTo>
                  <a:lnTo>
                    <a:pt x="2203295" y="397747"/>
                  </a:lnTo>
                  <a:lnTo>
                    <a:pt x="2163849" y="376808"/>
                  </a:lnTo>
                  <a:lnTo>
                    <a:pt x="2124118" y="356388"/>
                  </a:lnTo>
                  <a:lnTo>
                    <a:pt x="2084108" y="336489"/>
                  </a:lnTo>
                  <a:lnTo>
                    <a:pt x="2043822" y="317116"/>
                  </a:lnTo>
                  <a:lnTo>
                    <a:pt x="2003264" y="298274"/>
                  </a:lnTo>
                  <a:lnTo>
                    <a:pt x="1962438" y="279967"/>
                  </a:lnTo>
                  <a:lnTo>
                    <a:pt x="1921347" y="262198"/>
                  </a:lnTo>
                  <a:lnTo>
                    <a:pt x="1879996" y="244972"/>
                  </a:lnTo>
                  <a:lnTo>
                    <a:pt x="1838389" y="228293"/>
                  </a:lnTo>
                  <a:lnTo>
                    <a:pt x="1796529" y="212166"/>
                  </a:lnTo>
                  <a:lnTo>
                    <a:pt x="1754421" y="196594"/>
                  </a:lnTo>
                  <a:lnTo>
                    <a:pt x="1712068" y="181581"/>
                  </a:lnTo>
                  <a:lnTo>
                    <a:pt x="1669475" y="167132"/>
                  </a:lnTo>
                  <a:lnTo>
                    <a:pt x="1626645" y="153251"/>
                  </a:lnTo>
                  <a:lnTo>
                    <a:pt x="1583582" y="139942"/>
                  </a:lnTo>
                  <a:lnTo>
                    <a:pt x="1540290" y="127210"/>
                  </a:lnTo>
                  <a:lnTo>
                    <a:pt x="1496773" y="115058"/>
                  </a:lnTo>
                  <a:lnTo>
                    <a:pt x="1453036" y="103490"/>
                  </a:lnTo>
                  <a:lnTo>
                    <a:pt x="1409081" y="92512"/>
                  </a:lnTo>
                  <a:lnTo>
                    <a:pt x="1364914" y="82126"/>
                  </a:lnTo>
                  <a:lnTo>
                    <a:pt x="1320537" y="72337"/>
                  </a:lnTo>
                  <a:lnTo>
                    <a:pt x="1275955" y="63150"/>
                  </a:lnTo>
                  <a:lnTo>
                    <a:pt x="1231171" y="54568"/>
                  </a:lnTo>
                  <a:lnTo>
                    <a:pt x="1186190" y="46596"/>
                  </a:lnTo>
                  <a:lnTo>
                    <a:pt x="1141016" y="39238"/>
                  </a:lnTo>
                  <a:lnTo>
                    <a:pt x="1095653" y="32497"/>
                  </a:lnTo>
                  <a:lnTo>
                    <a:pt x="1050103" y="26379"/>
                  </a:lnTo>
                  <a:lnTo>
                    <a:pt x="1004373" y="20887"/>
                  </a:lnTo>
                  <a:lnTo>
                    <a:pt x="958464" y="16026"/>
                  </a:lnTo>
                  <a:lnTo>
                    <a:pt x="912382" y="11799"/>
                  </a:lnTo>
                  <a:lnTo>
                    <a:pt x="866130" y="8211"/>
                  </a:lnTo>
                  <a:lnTo>
                    <a:pt x="819712" y="5266"/>
                  </a:lnTo>
                  <a:lnTo>
                    <a:pt x="773132" y="2968"/>
                  </a:lnTo>
                  <a:lnTo>
                    <a:pt x="726394" y="1322"/>
                  </a:lnTo>
                  <a:lnTo>
                    <a:pt x="679502" y="331"/>
                  </a:lnTo>
                  <a:lnTo>
                    <a:pt x="632460" y="0"/>
                  </a:lnTo>
                  <a:close/>
                </a:path>
              </a:pathLst>
            </a:custGeom>
            <a:solidFill>
              <a:srgbClr val="E36C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1530857"/>
              <a:ext cx="4102100" cy="5327650"/>
            </a:xfrm>
            <a:custGeom>
              <a:avLst/>
              <a:gdLst/>
              <a:ahLst/>
              <a:cxnLst/>
              <a:rect l="l" t="t" r="r" b="b"/>
              <a:pathLst>
                <a:path w="4102100" h="5327650">
                  <a:moveTo>
                    <a:pt x="0" y="61035"/>
                  </a:moveTo>
                  <a:lnTo>
                    <a:pt x="78729" y="46596"/>
                  </a:lnTo>
                  <a:lnTo>
                    <a:pt x="123903" y="39238"/>
                  </a:lnTo>
                  <a:lnTo>
                    <a:pt x="169266" y="32497"/>
                  </a:lnTo>
                  <a:lnTo>
                    <a:pt x="214816" y="26379"/>
                  </a:lnTo>
                  <a:lnTo>
                    <a:pt x="260546" y="20887"/>
                  </a:lnTo>
                  <a:lnTo>
                    <a:pt x="306455" y="16026"/>
                  </a:lnTo>
                  <a:lnTo>
                    <a:pt x="352537" y="11799"/>
                  </a:lnTo>
                  <a:lnTo>
                    <a:pt x="398789" y="8211"/>
                  </a:lnTo>
                  <a:lnTo>
                    <a:pt x="445207" y="5266"/>
                  </a:lnTo>
                  <a:lnTo>
                    <a:pt x="491787" y="2968"/>
                  </a:lnTo>
                  <a:lnTo>
                    <a:pt x="538525" y="1322"/>
                  </a:lnTo>
                  <a:lnTo>
                    <a:pt x="585417" y="331"/>
                  </a:lnTo>
                  <a:lnTo>
                    <a:pt x="632460" y="0"/>
                  </a:lnTo>
                  <a:lnTo>
                    <a:pt x="679502" y="331"/>
                  </a:lnTo>
                  <a:lnTo>
                    <a:pt x="726394" y="1322"/>
                  </a:lnTo>
                  <a:lnTo>
                    <a:pt x="773132" y="2968"/>
                  </a:lnTo>
                  <a:lnTo>
                    <a:pt x="819712" y="5266"/>
                  </a:lnTo>
                  <a:lnTo>
                    <a:pt x="866130" y="8211"/>
                  </a:lnTo>
                  <a:lnTo>
                    <a:pt x="912382" y="11799"/>
                  </a:lnTo>
                  <a:lnTo>
                    <a:pt x="958464" y="16026"/>
                  </a:lnTo>
                  <a:lnTo>
                    <a:pt x="1004373" y="20887"/>
                  </a:lnTo>
                  <a:lnTo>
                    <a:pt x="1050103" y="26379"/>
                  </a:lnTo>
                  <a:lnTo>
                    <a:pt x="1095653" y="32497"/>
                  </a:lnTo>
                  <a:lnTo>
                    <a:pt x="1141016" y="39238"/>
                  </a:lnTo>
                  <a:lnTo>
                    <a:pt x="1186190" y="46596"/>
                  </a:lnTo>
                  <a:lnTo>
                    <a:pt x="1231171" y="54568"/>
                  </a:lnTo>
                  <a:lnTo>
                    <a:pt x="1275955" y="63150"/>
                  </a:lnTo>
                  <a:lnTo>
                    <a:pt x="1320537" y="72337"/>
                  </a:lnTo>
                  <a:lnTo>
                    <a:pt x="1364914" y="82126"/>
                  </a:lnTo>
                  <a:lnTo>
                    <a:pt x="1409081" y="92512"/>
                  </a:lnTo>
                  <a:lnTo>
                    <a:pt x="1453036" y="103490"/>
                  </a:lnTo>
                  <a:lnTo>
                    <a:pt x="1496773" y="115058"/>
                  </a:lnTo>
                  <a:lnTo>
                    <a:pt x="1540290" y="127210"/>
                  </a:lnTo>
                  <a:lnTo>
                    <a:pt x="1583582" y="139942"/>
                  </a:lnTo>
                  <a:lnTo>
                    <a:pt x="1626645" y="153251"/>
                  </a:lnTo>
                  <a:lnTo>
                    <a:pt x="1669475" y="167132"/>
                  </a:lnTo>
                  <a:lnTo>
                    <a:pt x="1712068" y="181581"/>
                  </a:lnTo>
                  <a:lnTo>
                    <a:pt x="1754421" y="196594"/>
                  </a:lnTo>
                  <a:lnTo>
                    <a:pt x="1796529" y="212166"/>
                  </a:lnTo>
                  <a:lnTo>
                    <a:pt x="1838389" y="228293"/>
                  </a:lnTo>
                  <a:lnTo>
                    <a:pt x="1879996" y="244972"/>
                  </a:lnTo>
                  <a:lnTo>
                    <a:pt x="1921347" y="262198"/>
                  </a:lnTo>
                  <a:lnTo>
                    <a:pt x="1962438" y="279967"/>
                  </a:lnTo>
                  <a:lnTo>
                    <a:pt x="2003264" y="298274"/>
                  </a:lnTo>
                  <a:lnTo>
                    <a:pt x="2043822" y="317116"/>
                  </a:lnTo>
                  <a:lnTo>
                    <a:pt x="2084108" y="336489"/>
                  </a:lnTo>
                  <a:lnTo>
                    <a:pt x="2124118" y="356388"/>
                  </a:lnTo>
                  <a:lnTo>
                    <a:pt x="2163849" y="376808"/>
                  </a:lnTo>
                  <a:lnTo>
                    <a:pt x="2203295" y="397747"/>
                  </a:lnTo>
                  <a:lnTo>
                    <a:pt x="2242453" y="419199"/>
                  </a:lnTo>
                  <a:lnTo>
                    <a:pt x="2281320" y="441161"/>
                  </a:lnTo>
                  <a:lnTo>
                    <a:pt x="2319890" y="463629"/>
                  </a:lnTo>
                  <a:lnTo>
                    <a:pt x="2358162" y="486597"/>
                  </a:lnTo>
                  <a:lnTo>
                    <a:pt x="2396129" y="510063"/>
                  </a:lnTo>
                  <a:lnTo>
                    <a:pt x="2433789" y="534021"/>
                  </a:lnTo>
                  <a:lnTo>
                    <a:pt x="2471138" y="558468"/>
                  </a:lnTo>
                  <a:lnTo>
                    <a:pt x="2508171" y="583399"/>
                  </a:lnTo>
                  <a:lnTo>
                    <a:pt x="2544885" y="608811"/>
                  </a:lnTo>
                  <a:lnTo>
                    <a:pt x="2581276" y="634699"/>
                  </a:lnTo>
                  <a:lnTo>
                    <a:pt x="2617339" y="661059"/>
                  </a:lnTo>
                  <a:lnTo>
                    <a:pt x="2653072" y="687887"/>
                  </a:lnTo>
                  <a:lnTo>
                    <a:pt x="2688469" y="715179"/>
                  </a:lnTo>
                  <a:lnTo>
                    <a:pt x="2723527" y="742930"/>
                  </a:lnTo>
                  <a:lnTo>
                    <a:pt x="2758243" y="771136"/>
                  </a:lnTo>
                  <a:lnTo>
                    <a:pt x="2792611" y="799794"/>
                  </a:lnTo>
                  <a:lnTo>
                    <a:pt x="2826629" y="828898"/>
                  </a:lnTo>
                  <a:lnTo>
                    <a:pt x="2860292" y="858445"/>
                  </a:lnTo>
                  <a:lnTo>
                    <a:pt x="2893597" y="888431"/>
                  </a:lnTo>
                  <a:lnTo>
                    <a:pt x="2926538" y="918852"/>
                  </a:lnTo>
                  <a:lnTo>
                    <a:pt x="2959114" y="949702"/>
                  </a:lnTo>
                  <a:lnTo>
                    <a:pt x="2991319" y="980979"/>
                  </a:lnTo>
                  <a:lnTo>
                    <a:pt x="3023149" y="1012678"/>
                  </a:lnTo>
                  <a:lnTo>
                    <a:pt x="3054601" y="1044794"/>
                  </a:lnTo>
                  <a:lnTo>
                    <a:pt x="3085671" y="1077325"/>
                  </a:lnTo>
                  <a:lnTo>
                    <a:pt x="3116355" y="1110264"/>
                  </a:lnTo>
                  <a:lnTo>
                    <a:pt x="3146648" y="1143609"/>
                  </a:lnTo>
                  <a:lnTo>
                    <a:pt x="3176547" y="1177355"/>
                  </a:lnTo>
                  <a:lnTo>
                    <a:pt x="3206049" y="1211498"/>
                  </a:lnTo>
                  <a:lnTo>
                    <a:pt x="3235148" y="1246033"/>
                  </a:lnTo>
                  <a:lnTo>
                    <a:pt x="3263842" y="1280958"/>
                  </a:lnTo>
                  <a:lnTo>
                    <a:pt x="3292126" y="1316266"/>
                  </a:lnTo>
                  <a:lnTo>
                    <a:pt x="3319996" y="1351955"/>
                  </a:lnTo>
                  <a:lnTo>
                    <a:pt x="3347448" y="1388020"/>
                  </a:lnTo>
                  <a:lnTo>
                    <a:pt x="3374479" y="1424457"/>
                  </a:lnTo>
                  <a:lnTo>
                    <a:pt x="3401085" y="1461262"/>
                  </a:lnTo>
                  <a:lnTo>
                    <a:pt x="3427260" y="1498430"/>
                  </a:lnTo>
                  <a:lnTo>
                    <a:pt x="3453003" y="1535957"/>
                  </a:lnTo>
                  <a:lnTo>
                    <a:pt x="3478308" y="1573840"/>
                  </a:lnTo>
                  <a:lnTo>
                    <a:pt x="3503172" y="1612074"/>
                  </a:lnTo>
                  <a:lnTo>
                    <a:pt x="3527590" y="1650654"/>
                  </a:lnTo>
                  <a:lnTo>
                    <a:pt x="3551560" y="1689578"/>
                  </a:lnTo>
                  <a:lnTo>
                    <a:pt x="3575076" y="1728840"/>
                  </a:lnTo>
                  <a:lnTo>
                    <a:pt x="3598136" y="1768436"/>
                  </a:lnTo>
                  <a:lnTo>
                    <a:pt x="3620734" y="1808362"/>
                  </a:lnTo>
                  <a:lnTo>
                    <a:pt x="3642868" y="1848615"/>
                  </a:lnTo>
                  <a:lnTo>
                    <a:pt x="3664532" y="1889189"/>
                  </a:lnTo>
                  <a:lnTo>
                    <a:pt x="3685724" y="1930081"/>
                  </a:lnTo>
                  <a:lnTo>
                    <a:pt x="3706440" y="1971287"/>
                  </a:lnTo>
                  <a:lnTo>
                    <a:pt x="3726674" y="2012802"/>
                  </a:lnTo>
                  <a:lnTo>
                    <a:pt x="3746424" y="2054622"/>
                  </a:lnTo>
                  <a:lnTo>
                    <a:pt x="3765686" y="2096743"/>
                  </a:lnTo>
                  <a:lnTo>
                    <a:pt x="3784455" y="2139161"/>
                  </a:lnTo>
                  <a:lnTo>
                    <a:pt x="3802728" y="2181871"/>
                  </a:lnTo>
                  <a:lnTo>
                    <a:pt x="3820501" y="2224870"/>
                  </a:lnTo>
                  <a:lnTo>
                    <a:pt x="3837769" y="2268154"/>
                  </a:lnTo>
                  <a:lnTo>
                    <a:pt x="3854529" y="2311717"/>
                  </a:lnTo>
                  <a:lnTo>
                    <a:pt x="3870778" y="2355557"/>
                  </a:lnTo>
                  <a:lnTo>
                    <a:pt x="3886510" y="2399668"/>
                  </a:lnTo>
                  <a:lnTo>
                    <a:pt x="3901722" y="2444047"/>
                  </a:lnTo>
                  <a:lnTo>
                    <a:pt x="3916410" y="2488689"/>
                  </a:lnTo>
                  <a:lnTo>
                    <a:pt x="3930571" y="2533591"/>
                  </a:lnTo>
                  <a:lnTo>
                    <a:pt x="3944199" y="2578748"/>
                  </a:lnTo>
                  <a:lnTo>
                    <a:pt x="3957292" y="2624155"/>
                  </a:lnTo>
                  <a:lnTo>
                    <a:pt x="3969846" y="2669810"/>
                  </a:lnTo>
                  <a:lnTo>
                    <a:pt x="3981856" y="2715707"/>
                  </a:lnTo>
                  <a:lnTo>
                    <a:pt x="3993318" y="2761842"/>
                  </a:lnTo>
                  <a:lnTo>
                    <a:pt x="4004229" y="2808212"/>
                  </a:lnTo>
                  <a:lnTo>
                    <a:pt x="4014584" y="2854812"/>
                  </a:lnTo>
                  <a:lnTo>
                    <a:pt x="4024381" y="2901638"/>
                  </a:lnTo>
                  <a:lnTo>
                    <a:pt x="4033613" y="2948685"/>
                  </a:lnTo>
                  <a:lnTo>
                    <a:pt x="4042279" y="2995951"/>
                  </a:lnTo>
                  <a:lnTo>
                    <a:pt x="4050374" y="3043429"/>
                  </a:lnTo>
                  <a:lnTo>
                    <a:pt x="4057894" y="3091117"/>
                  </a:lnTo>
                  <a:lnTo>
                    <a:pt x="4064834" y="3139010"/>
                  </a:lnTo>
                  <a:lnTo>
                    <a:pt x="4071192" y="3187104"/>
                  </a:lnTo>
                  <a:lnTo>
                    <a:pt x="4076963" y="3235394"/>
                  </a:lnTo>
                  <a:lnTo>
                    <a:pt x="4082144" y="3283877"/>
                  </a:lnTo>
                  <a:lnTo>
                    <a:pt x="4086729" y="3332549"/>
                  </a:lnTo>
                  <a:lnTo>
                    <a:pt x="4090716" y="3381404"/>
                  </a:lnTo>
                  <a:lnTo>
                    <a:pt x="4094100" y="3430440"/>
                  </a:lnTo>
                  <a:lnTo>
                    <a:pt x="4096878" y="3479652"/>
                  </a:lnTo>
                  <a:lnTo>
                    <a:pt x="4099045" y="3529035"/>
                  </a:lnTo>
                  <a:lnTo>
                    <a:pt x="4100598" y="3578586"/>
                  </a:lnTo>
                  <a:lnTo>
                    <a:pt x="4101533" y="3628300"/>
                  </a:lnTo>
                  <a:lnTo>
                    <a:pt x="4101846" y="3678174"/>
                  </a:lnTo>
                  <a:lnTo>
                    <a:pt x="4101533" y="3728048"/>
                  </a:lnTo>
                  <a:lnTo>
                    <a:pt x="4100598" y="3777763"/>
                  </a:lnTo>
                  <a:lnTo>
                    <a:pt x="4099045" y="3827315"/>
                  </a:lnTo>
                  <a:lnTo>
                    <a:pt x="4096878" y="3876699"/>
                  </a:lnTo>
                  <a:lnTo>
                    <a:pt x="4094100" y="3925911"/>
                  </a:lnTo>
                  <a:lnTo>
                    <a:pt x="4090716" y="3974948"/>
                  </a:lnTo>
                  <a:lnTo>
                    <a:pt x="4086729" y="4023804"/>
                  </a:lnTo>
                  <a:lnTo>
                    <a:pt x="4082144" y="4072476"/>
                  </a:lnTo>
                  <a:lnTo>
                    <a:pt x="4076963" y="4120960"/>
                  </a:lnTo>
                  <a:lnTo>
                    <a:pt x="4071192" y="4169251"/>
                  </a:lnTo>
                  <a:lnTo>
                    <a:pt x="4064834" y="4217346"/>
                  </a:lnTo>
                  <a:lnTo>
                    <a:pt x="4057894" y="4265239"/>
                  </a:lnTo>
                  <a:lnTo>
                    <a:pt x="4050374" y="4312928"/>
                  </a:lnTo>
                  <a:lnTo>
                    <a:pt x="4042279" y="4360407"/>
                  </a:lnTo>
                  <a:lnTo>
                    <a:pt x="4033613" y="4407672"/>
                  </a:lnTo>
                  <a:lnTo>
                    <a:pt x="4024381" y="4454720"/>
                  </a:lnTo>
                  <a:lnTo>
                    <a:pt x="4014584" y="4501547"/>
                  </a:lnTo>
                  <a:lnTo>
                    <a:pt x="4004229" y="4548147"/>
                  </a:lnTo>
                  <a:lnTo>
                    <a:pt x="3993318" y="4594517"/>
                  </a:lnTo>
                  <a:lnTo>
                    <a:pt x="3981856" y="4640653"/>
                  </a:lnTo>
                  <a:lnTo>
                    <a:pt x="3969846" y="4686551"/>
                  </a:lnTo>
                  <a:lnTo>
                    <a:pt x="3957292" y="4732206"/>
                  </a:lnTo>
                  <a:lnTo>
                    <a:pt x="3944199" y="4777614"/>
                  </a:lnTo>
                  <a:lnTo>
                    <a:pt x="3930571" y="4822771"/>
                  </a:lnTo>
                  <a:lnTo>
                    <a:pt x="3916410" y="4867673"/>
                  </a:lnTo>
                  <a:lnTo>
                    <a:pt x="3901722" y="4912315"/>
                  </a:lnTo>
                  <a:lnTo>
                    <a:pt x="3886510" y="4956694"/>
                  </a:lnTo>
                  <a:lnTo>
                    <a:pt x="3870778" y="5000806"/>
                  </a:lnTo>
                  <a:lnTo>
                    <a:pt x="3854529" y="5044646"/>
                  </a:lnTo>
                  <a:lnTo>
                    <a:pt x="3837769" y="5088209"/>
                  </a:lnTo>
                  <a:lnTo>
                    <a:pt x="3820501" y="5131493"/>
                  </a:lnTo>
                  <a:lnTo>
                    <a:pt x="3802728" y="5174492"/>
                  </a:lnTo>
                  <a:lnTo>
                    <a:pt x="3784455" y="5217203"/>
                  </a:lnTo>
                  <a:lnTo>
                    <a:pt x="3765686" y="5259621"/>
                  </a:lnTo>
                  <a:lnTo>
                    <a:pt x="3746424" y="5301742"/>
                  </a:lnTo>
                  <a:lnTo>
                    <a:pt x="3734431" y="5327138"/>
                  </a:lnTo>
                </a:path>
              </a:pathLst>
            </a:custGeom>
            <a:ln w="25908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76276" y="2038045"/>
            <a:ext cx="3076575" cy="4415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5"/>
              </a:spcBef>
            </a:pPr>
            <a:r>
              <a:rPr sz="12000" b="1" spc="5" dirty="0">
                <a:solidFill>
                  <a:srgbClr val="FFFFFF"/>
                </a:solidFill>
                <a:latin typeface="Microsoft YaHei UI"/>
                <a:cs typeface="Microsoft YaHei UI"/>
              </a:rPr>
              <a:t>打破 迷思</a:t>
            </a:r>
            <a:endParaRPr sz="12000">
              <a:latin typeface="Microsoft YaHei UI"/>
              <a:cs typeface="Microsoft YaHei U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297">
        <p:cut/>
      </p:transition>
    </mc:Choice>
    <mc:Fallback xmlns="">
      <p:transition spd="slow" advTm="22297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4904" y="0"/>
            <a:ext cx="142240" cy="962025"/>
          </a:xfrm>
          <a:custGeom>
            <a:avLst/>
            <a:gdLst/>
            <a:ahLst/>
            <a:cxnLst/>
            <a:rect l="l" t="t" r="r" b="b"/>
            <a:pathLst>
              <a:path w="142240" h="962025">
                <a:moveTo>
                  <a:pt x="60960" y="0"/>
                </a:moveTo>
                <a:lnTo>
                  <a:pt x="0" y="0"/>
                </a:lnTo>
                <a:lnTo>
                  <a:pt x="0" y="961644"/>
                </a:lnTo>
                <a:lnTo>
                  <a:pt x="60960" y="961644"/>
                </a:lnTo>
                <a:lnTo>
                  <a:pt x="60960" y="0"/>
                </a:lnTo>
                <a:close/>
              </a:path>
              <a:path w="142240" h="962025">
                <a:moveTo>
                  <a:pt x="141732" y="0"/>
                </a:moveTo>
                <a:lnTo>
                  <a:pt x="80772" y="0"/>
                </a:lnTo>
                <a:lnTo>
                  <a:pt x="80772" y="961644"/>
                </a:lnTo>
                <a:lnTo>
                  <a:pt x="141732" y="961644"/>
                </a:lnTo>
                <a:lnTo>
                  <a:pt x="141732" y="0"/>
                </a:lnTo>
                <a:close/>
              </a:path>
            </a:pathLst>
          </a:custGeom>
          <a:solidFill>
            <a:srgbClr val="FCA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736324" y="6617207"/>
            <a:ext cx="140335" cy="241300"/>
          </a:xfrm>
          <a:custGeom>
            <a:avLst/>
            <a:gdLst/>
            <a:ahLst/>
            <a:cxnLst/>
            <a:rect l="l" t="t" r="r" b="b"/>
            <a:pathLst>
              <a:path w="140334" h="241300">
                <a:moveTo>
                  <a:pt x="60960" y="0"/>
                </a:moveTo>
                <a:lnTo>
                  <a:pt x="0" y="0"/>
                </a:lnTo>
                <a:lnTo>
                  <a:pt x="0" y="240792"/>
                </a:lnTo>
                <a:lnTo>
                  <a:pt x="60960" y="240792"/>
                </a:lnTo>
                <a:lnTo>
                  <a:pt x="60960" y="0"/>
                </a:lnTo>
                <a:close/>
              </a:path>
              <a:path w="140334" h="241300">
                <a:moveTo>
                  <a:pt x="140208" y="0"/>
                </a:moveTo>
                <a:lnTo>
                  <a:pt x="79248" y="0"/>
                </a:lnTo>
                <a:lnTo>
                  <a:pt x="79248" y="240792"/>
                </a:lnTo>
                <a:lnTo>
                  <a:pt x="140208" y="240792"/>
                </a:lnTo>
                <a:lnTo>
                  <a:pt x="140208" y="0"/>
                </a:lnTo>
                <a:close/>
              </a:path>
            </a:pathLst>
          </a:custGeom>
          <a:solidFill>
            <a:srgbClr val="FCA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4944" y="908303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5">
                <a:moveTo>
                  <a:pt x="0" y="0"/>
                </a:moveTo>
                <a:lnTo>
                  <a:pt x="468045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605641" y="186689"/>
            <a:ext cx="2635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Arial Black"/>
                <a:cs typeface="Arial Black"/>
              </a:rPr>
              <a:t>32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4293" y="201295"/>
            <a:ext cx="1653539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Microsoft YaHei"/>
                <a:cs typeface="Microsoft YaHei"/>
              </a:rPr>
              <a:t>相關資訊</a:t>
            </a:r>
            <a:endParaRPr sz="3200">
              <a:latin typeface="Microsoft YaHei"/>
              <a:cs typeface="Microsoft YaHe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71600" y="1141514"/>
            <a:ext cx="9373235" cy="28873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95"/>
              </a:spcBef>
            </a:pPr>
            <a:r>
              <a:rPr sz="3200" b="1" dirty="0">
                <a:latin typeface="Microsoft JhengHei"/>
                <a:cs typeface="Microsoft JhengHei"/>
              </a:rPr>
              <a:t>學生</a:t>
            </a:r>
            <a:r>
              <a:rPr sz="3200" b="1" spc="-15" dirty="0">
                <a:latin typeface="Microsoft JhengHei"/>
                <a:cs typeface="Microsoft JhengHei"/>
              </a:rPr>
              <a:t>學</a:t>
            </a:r>
            <a:r>
              <a:rPr sz="3200" b="1" dirty="0">
                <a:latin typeface="Microsoft JhengHei"/>
                <a:cs typeface="Microsoft JhengHei"/>
              </a:rPr>
              <a:t>習歷</a:t>
            </a:r>
            <a:r>
              <a:rPr sz="3200" b="1" spc="-15" dirty="0">
                <a:latin typeface="Microsoft JhengHei"/>
                <a:cs typeface="Microsoft JhengHei"/>
              </a:rPr>
              <a:t>程</a:t>
            </a:r>
            <a:r>
              <a:rPr sz="3200" b="1" dirty="0">
                <a:latin typeface="Microsoft JhengHei"/>
                <a:cs typeface="Microsoft JhengHei"/>
              </a:rPr>
              <a:t>檔案</a:t>
            </a:r>
            <a:r>
              <a:rPr sz="3200" b="1" spc="-15" dirty="0">
                <a:latin typeface="Microsoft JhengHei"/>
                <a:cs typeface="Microsoft JhengHei"/>
              </a:rPr>
              <a:t>相</a:t>
            </a:r>
            <a:r>
              <a:rPr sz="3200" b="1" dirty="0">
                <a:latin typeface="Microsoft JhengHei"/>
                <a:cs typeface="Microsoft JhengHei"/>
              </a:rPr>
              <a:t>關法</a:t>
            </a:r>
            <a:r>
              <a:rPr sz="3200" b="1" spc="-15" dirty="0">
                <a:latin typeface="Microsoft JhengHei"/>
                <a:cs typeface="Microsoft JhengHei"/>
              </a:rPr>
              <a:t>規</a:t>
            </a:r>
            <a:r>
              <a:rPr sz="3200" b="1" dirty="0">
                <a:latin typeface="Microsoft JhengHei"/>
                <a:cs typeface="Microsoft JhengHei"/>
              </a:rPr>
              <a:t>、簡</a:t>
            </a:r>
            <a:r>
              <a:rPr sz="3200" b="1" spc="-15" dirty="0">
                <a:latin typeface="Microsoft JhengHei"/>
                <a:cs typeface="Microsoft JhengHei"/>
              </a:rPr>
              <a:t>報</a:t>
            </a:r>
            <a:r>
              <a:rPr sz="3200" b="1" dirty="0">
                <a:latin typeface="Microsoft JhengHei"/>
                <a:cs typeface="Microsoft JhengHei"/>
              </a:rPr>
              <a:t>及其</a:t>
            </a:r>
            <a:r>
              <a:rPr sz="3200" b="1" spc="-15" dirty="0">
                <a:latin typeface="Microsoft JhengHei"/>
                <a:cs typeface="Microsoft JhengHei"/>
              </a:rPr>
              <a:t>他</a:t>
            </a:r>
            <a:r>
              <a:rPr sz="3200" b="1" dirty="0">
                <a:latin typeface="Microsoft JhengHei"/>
                <a:cs typeface="Microsoft JhengHei"/>
              </a:rPr>
              <a:t>參考</a:t>
            </a:r>
            <a:r>
              <a:rPr sz="3200" b="1" spc="-15" dirty="0">
                <a:latin typeface="Microsoft JhengHei"/>
                <a:cs typeface="Microsoft JhengHei"/>
              </a:rPr>
              <a:t>資</a:t>
            </a:r>
            <a:r>
              <a:rPr sz="3200" b="1" dirty="0">
                <a:latin typeface="Microsoft JhengHei"/>
                <a:cs typeface="Microsoft JhengHei"/>
              </a:rPr>
              <a:t>料， </a:t>
            </a:r>
            <a:r>
              <a:rPr sz="3200" b="1" spc="-785" dirty="0">
                <a:latin typeface="Microsoft JhengHei"/>
                <a:cs typeface="Microsoft JhengHei"/>
              </a:rPr>
              <a:t> </a:t>
            </a:r>
            <a:r>
              <a:rPr sz="3200" b="1" dirty="0" err="1">
                <a:solidFill>
                  <a:srgbClr val="FF0000"/>
                </a:solidFill>
                <a:latin typeface="Microsoft JhengHei"/>
                <a:cs typeface="Microsoft JhengHei"/>
              </a:rPr>
              <a:t>以公文、公告為</a:t>
            </a:r>
            <a:r>
              <a:rPr sz="3200" b="1" spc="5" dirty="0" err="1">
                <a:solidFill>
                  <a:srgbClr val="FF0000"/>
                </a:solidFill>
                <a:latin typeface="Microsoft JhengHei"/>
                <a:cs typeface="Microsoft JhengHei"/>
              </a:rPr>
              <a:t>準</a:t>
            </a:r>
            <a:r>
              <a:rPr sz="3200" b="1" spc="5" dirty="0" err="1">
                <a:latin typeface="Microsoft JhengHei"/>
                <a:cs typeface="Microsoft JhengHei"/>
              </a:rPr>
              <a:t>，</a:t>
            </a:r>
            <a:r>
              <a:rPr sz="3200" b="1" spc="5" dirty="0" err="1" smtClean="0">
                <a:latin typeface="Microsoft JhengHei"/>
                <a:cs typeface="Microsoft JhengHei"/>
              </a:rPr>
              <a:t>相</a:t>
            </a:r>
            <a:r>
              <a:rPr sz="3200" b="1" spc="-15" dirty="0" err="1" smtClean="0">
                <a:latin typeface="Microsoft JhengHei"/>
                <a:cs typeface="Microsoft JhengHei"/>
              </a:rPr>
              <a:t>關</a:t>
            </a:r>
            <a:r>
              <a:rPr sz="3200" b="1" spc="5" dirty="0" err="1" smtClean="0">
                <a:latin typeface="Microsoft JhengHei"/>
                <a:cs typeface="Microsoft JhengHei"/>
              </a:rPr>
              <a:t>資訊</a:t>
            </a:r>
            <a:r>
              <a:rPr sz="3200" b="1" spc="-15" dirty="0" err="1" smtClean="0">
                <a:latin typeface="Microsoft JhengHei"/>
                <a:cs typeface="Microsoft JhengHei"/>
              </a:rPr>
              <a:t>公</a:t>
            </a:r>
            <a:r>
              <a:rPr sz="3200" b="1" spc="5" dirty="0" err="1" smtClean="0">
                <a:latin typeface="Microsoft JhengHei"/>
                <a:cs typeface="Microsoft JhengHei"/>
              </a:rPr>
              <a:t>告於</a:t>
            </a:r>
            <a:r>
              <a:rPr lang="zh-TW" altLang="en-US" sz="3200" spc="5" dirty="0" smtClean="0">
                <a:solidFill>
                  <a:srgbClr val="1A7AAD"/>
                </a:solidFill>
                <a:latin typeface="華康新特黑體" panose="02010609010101010101" pitchFamily="49" charset="-120"/>
                <a:ea typeface="華康新特黑體" panose="02010609010101010101" pitchFamily="49" charset="-120"/>
                <a:cs typeface="Microsoft JhengHei"/>
                <a:hlinkClick r:id="rId2"/>
              </a:rPr>
              <a:t>揚子中學網站</a:t>
            </a:r>
            <a:r>
              <a:rPr sz="3200" b="1" dirty="0" smtClean="0">
                <a:solidFill>
                  <a:srgbClr val="1A7AAD"/>
                </a:solidFill>
                <a:latin typeface="Microsoft JhengHei"/>
                <a:cs typeface="Microsoft JhengHei"/>
                <a:hlinkClick r:id="rId2"/>
              </a:rPr>
              <a:t>-[</a:t>
            </a:r>
            <a:r>
              <a:rPr sz="3200" b="1" dirty="0">
                <a:solidFill>
                  <a:srgbClr val="1A7AAD"/>
                </a:solidFill>
                <a:latin typeface="Microsoft JhengHei"/>
                <a:cs typeface="Microsoft JhengHei"/>
                <a:hlinkClick r:id="rId2"/>
              </a:rPr>
              <a:t>學生學習</a:t>
            </a:r>
            <a:r>
              <a:rPr sz="3200" b="1" spc="5" dirty="0">
                <a:solidFill>
                  <a:srgbClr val="1A7AAD"/>
                </a:solidFill>
                <a:latin typeface="Microsoft JhengHei"/>
                <a:cs typeface="Microsoft JhengHei"/>
                <a:hlinkClick r:id="rId2"/>
              </a:rPr>
              <a:t>歷</a:t>
            </a:r>
            <a:r>
              <a:rPr sz="3200" b="1" dirty="0">
                <a:solidFill>
                  <a:srgbClr val="1A7AAD"/>
                </a:solidFill>
                <a:latin typeface="Microsoft JhengHei"/>
                <a:cs typeface="Microsoft JhengHei"/>
                <a:hlinkClick r:id="rId2"/>
              </a:rPr>
              <a:t>程檔</a:t>
            </a:r>
            <a:r>
              <a:rPr sz="3200" b="1" spc="-20" dirty="0">
                <a:solidFill>
                  <a:srgbClr val="1A7AAD"/>
                </a:solidFill>
                <a:latin typeface="Microsoft JhengHei"/>
                <a:cs typeface="Microsoft JhengHei"/>
                <a:hlinkClick r:id="rId2"/>
              </a:rPr>
              <a:t>案</a:t>
            </a:r>
            <a:r>
              <a:rPr sz="3200" b="1" spc="-5" dirty="0">
                <a:solidFill>
                  <a:srgbClr val="1A7AAD"/>
                </a:solidFill>
                <a:latin typeface="Microsoft JhengHei"/>
                <a:cs typeface="Microsoft JhengHei"/>
                <a:hlinkClick r:id="rId2"/>
              </a:rPr>
              <a:t>]</a:t>
            </a:r>
            <a:r>
              <a:rPr sz="3200" b="1" spc="-5" dirty="0">
                <a:latin typeface="Microsoft JhengHei"/>
                <a:cs typeface="Microsoft JhengHei"/>
              </a:rPr>
              <a:t>，</a:t>
            </a:r>
            <a:r>
              <a:rPr sz="3200" b="1" dirty="0" err="1">
                <a:latin typeface="Microsoft JhengHei"/>
                <a:cs typeface="Microsoft JhengHei"/>
              </a:rPr>
              <a:t>敬請</a:t>
            </a:r>
            <a:r>
              <a:rPr sz="3200" b="1" spc="-15" dirty="0" err="1">
                <a:latin typeface="Microsoft JhengHei"/>
                <a:cs typeface="Microsoft JhengHei"/>
              </a:rPr>
              <a:t>善</a:t>
            </a:r>
            <a:r>
              <a:rPr sz="3200" b="1" dirty="0" err="1">
                <a:latin typeface="Microsoft JhengHei"/>
                <a:cs typeface="Microsoft JhengHei"/>
              </a:rPr>
              <a:t>加利</a:t>
            </a:r>
            <a:r>
              <a:rPr sz="3200" b="1" spc="-15" dirty="0" err="1">
                <a:latin typeface="Microsoft JhengHei"/>
                <a:cs typeface="Microsoft JhengHei"/>
              </a:rPr>
              <a:t>用</a:t>
            </a:r>
            <a:r>
              <a:rPr sz="3200" b="1" dirty="0" smtClean="0">
                <a:latin typeface="Microsoft JhengHei"/>
                <a:cs typeface="Microsoft JhengHei"/>
              </a:rPr>
              <a:t>！</a:t>
            </a:r>
            <a:endParaRPr lang="en-US" sz="3200" b="1" dirty="0" smtClean="0">
              <a:latin typeface="Microsoft JhengHei"/>
              <a:cs typeface="Microsoft JhengHei"/>
            </a:endParaRPr>
          </a:p>
          <a:p>
            <a:pPr marL="12700" marR="5080">
              <a:lnSpc>
                <a:spcPct val="150000"/>
              </a:lnSpc>
              <a:spcBef>
                <a:spcPts val="95"/>
              </a:spcBef>
            </a:pPr>
            <a:r>
              <a:rPr lang="en-US" sz="2800" dirty="0">
                <a:latin typeface="Microsoft JhengHei"/>
                <a:cs typeface="Microsoft JhengHei"/>
              </a:rPr>
              <a:t>http://</a:t>
            </a:r>
            <a:r>
              <a:rPr lang="en-US" sz="2800" dirty="0" err="1">
                <a:latin typeface="Microsoft JhengHei"/>
                <a:cs typeface="Microsoft JhengHei"/>
              </a:rPr>
              <a:t>www.ytjh.ylc.edu.tw</a:t>
            </a:r>
            <a:r>
              <a:rPr lang="en-US" sz="2800" dirty="0">
                <a:latin typeface="Microsoft JhengHei"/>
                <a:cs typeface="Microsoft JhengHei"/>
              </a:rPr>
              <a:t>/administration/38/417</a:t>
            </a:r>
            <a:endParaRPr sz="2800" dirty="0">
              <a:latin typeface="Microsoft JhengHei"/>
              <a:cs typeface="Microsoft JhengHei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7109" y="4182929"/>
            <a:ext cx="2362215" cy="237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05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51">
        <p:cut/>
      </p:transition>
    </mc:Choice>
    <mc:Fallback xmlns="">
      <p:transition spd="slow" advTm="10351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2743200"/>
          </a:xfrm>
          <a:custGeom>
            <a:avLst/>
            <a:gdLst/>
            <a:ahLst/>
            <a:cxnLst/>
            <a:rect l="l" t="t" r="r" b="b"/>
            <a:pathLst>
              <a:path w="12192000" h="2743200">
                <a:moveTo>
                  <a:pt x="0" y="2743200"/>
                </a:moveTo>
                <a:lnTo>
                  <a:pt x="12192000" y="2743200"/>
                </a:lnTo>
                <a:lnTo>
                  <a:pt x="12192000" y="0"/>
                </a:lnTo>
                <a:lnTo>
                  <a:pt x="0" y="0"/>
                </a:lnTo>
                <a:lnTo>
                  <a:pt x="0" y="2743200"/>
                </a:lnTo>
                <a:close/>
              </a:path>
            </a:pathLst>
          </a:custGeom>
          <a:solidFill>
            <a:srgbClr val="FCA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590544"/>
            <a:ext cx="12192000" cy="3267710"/>
          </a:xfrm>
          <a:custGeom>
            <a:avLst/>
            <a:gdLst/>
            <a:ahLst/>
            <a:cxnLst/>
            <a:rect l="l" t="t" r="r" b="b"/>
            <a:pathLst>
              <a:path w="12192000" h="3267709">
                <a:moveTo>
                  <a:pt x="0" y="3267455"/>
                </a:moveTo>
                <a:lnTo>
                  <a:pt x="12192000" y="3267455"/>
                </a:lnTo>
                <a:lnTo>
                  <a:pt x="12192000" y="0"/>
                </a:lnTo>
                <a:lnTo>
                  <a:pt x="0" y="0"/>
                </a:lnTo>
                <a:lnTo>
                  <a:pt x="0" y="3267455"/>
                </a:lnTo>
                <a:close/>
              </a:path>
            </a:pathLst>
          </a:custGeom>
          <a:solidFill>
            <a:srgbClr val="FCA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000" y="2743199"/>
            <a:ext cx="12192000" cy="847725"/>
          </a:xfrm>
          <a:custGeom>
            <a:avLst/>
            <a:gdLst/>
            <a:ahLst/>
            <a:cxnLst/>
            <a:rect l="l" t="t" r="r" b="b"/>
            <a:pathLst>
              <a:path w="12192000" h="847725">
                <a:moveTo>
                  <a:pt x="12192000" y="0"/>
                </a:moveTo>
                <a:lnTo>
                  <a:pt x="0" y="0"/>
                </a:lnTo>
                <a:lnTo>
                  <a:pt x="0" y="847344"/>
                </a:lnTo>
                <a:lnTo>
                  <a:pt x="12192000" y="847344"/>
                </a:lnTo>
                <a:lnTo>
                  <a:pt x="12192000" y="0"/>
                </a:lnTo>
                <a:close/>
              </a:path>
            </a:pathLst>
          </a:custGeom>
          <a:solidFill>
            <a:srgbClr val="C180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117838" y="1855088"/>
            <a:ext cx="2571115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30" dirty="0">
                <a:solidFill>
                  <a:srgbClr val="FFFFFF"/>
                </a:solidFill>
                <a:latin typeface="Impact"/>
                <a:cs typeface="Impact"/>
              </a:rPr>
              <a:t>PART</a:t>
            </a:r>
            <a:r>
              <a:rPr sz="4400" b="0" spc="-55" dirty="0">
                <a:solidFill>
                  <a:srgbClr val="FFFFFF"/>
                </a:solidFill>
                <a:latin typeface="Impact"/>
                <a:cs typeface="Impact"/>
              </a:rPr>
              <a:t> </a:t>
            </a:r>
            <a:r>
              <a:rPr lang="en-US" sz="4400" b="0" dirty="0" smtClean="0">
                <a:solidFill>
                  <a:srgbClr val="FFFFFF"/>
                </a:solidFill>
                <a:latin typeface="Impact"/>
                <a:cs typeface="Impact"/>
              </a:rPr>
              <a:t>FOUR</a:t>
            </a:r>
            <a:endParaRPr sz="4400" dirty="0">
              <a:latin typeface="Impact"/>
              <a:cs typeface="Impac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21070" y="2809113"/>
            <a:ext cx="566483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TW" altLang="en-US" sz="3600" b="1" dirty="0" smtClean="0">
                <a:solidFill>
                  <a:srgbClr val="FFFFFF"/>
                </a:solidFill>
                <a:latin typeface="Microsoft YaHei"/>
                <a:cs typeface="Microsoft YaHei"/>
              </a:rPr>
              <a:t>     多元選修介紹</a:t>
            </a:r>
            <a:r>
              <a:rPr sz="3600" dirty="0" smtClean="0">
                <a:solidFill>
                  <a:srgbClr val="FFFFFF"/>
                </a:solidFill>
                <a:latin typeface="Arial MT"/>
                <a:cs typeface="Arial MT"/>
              </a:rPr>
              <a:t>-</a:t>
            </a:r>
            <a:r>
              <a:rPr lang="zh-TW" altLang="en-US" sz="3600" b="1" dirty="0">
                <a:solidFill>
                  <a:srgbClr val="FFFF00"/>
                </a:solidFill>
                <a:latin typeface="DejaVu Math TeX Gyre" pitchFamily="2" charset="0"/>
                <a:cs typeface="DejaVu Math TeX Gyre" pitchFamily="2" charset="0"/>
              </a:rPr>
              <a:t>選課</a:t>
            </a:r>
            <a:r>
              <a:rPr sz="3600" b="1" dirty="0" err="1" smtClean="0">
                <a:solidFill>
                  <a:srgbClr val="FFFF00"/>
                </a:solidFill>
                <a:latin typeface="DejaVu Math TeX Gyre" pitchFamily="2" charset="0"/>
                <a:ea typeface="DejaVu Math TeX Gyre" pitchFamily="2" charset="0"/>
                <a:cs typeface="DejaVu Math TeX Gyre" pitchFamily="2" charset="0"/>
              </a:rPr>
              <a:t>重點</a:t>
            </a:r>
            <a:endParaRPr sz="3600" dirty="0">
              <a:latin typeface="DejaVu Math TeX Gyre" pitchFamily="2" charset="0"/>
              <a:ea typeface="DejaVu Math TeX Gyre" pitchFamily="2" charset="0"/>
              <a:cs typeface="DejaVu Math TeX Gyre" pitchFamily="2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642472" y="3774185"/>
            <a:ext cx="104394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TW" altLang="en-US" sz="2000" dirty="0" smtClean="0">
                <a:solidFill>
                  <a:srgbClr val="FFFFFF"/>
                </a:solidFill>
                <a:latin typeface="Microsoft YaHei"/>
                <a:cs typeface="Microsoft YaHei"/>
              </a:rPr>
              <a:t>性向試探大學接軌</a:t>
            </a:r>
            <a:endParaRPr sz="2000" dirty="0">
              <a:latin typeface="Microsoft YaHei"/>
              <a:cs typeface="Microsoft YaHei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066800" y="-1279662"/>
            <a:ext cx="3505200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0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oto Mono" pitchFamily="49" charset="0"/>
                <a:ea typeface="Noto Mono" pitchFamily="49" charset="0"/>
                <a:cs typeface="Noto Mono" pitchFamily="49" charset="0"/>
              </a:rPr>
              <a:t>4</a:t>
            </a:r>
            <a:endParaRPr lang="zh-TW" altLang="en-US" sz="60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oto Mono" pitchFamily="49" charset="0"/>
              <a:cs typeface="Noto Mono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06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11">
        <p:cut/>
      </p:transition>
    </mc:Choice>
    <mc:Fallback xmlns="">
      <p:transition spd="slow" advTm="7111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C:\Users\cavy\Downloads\16329073898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599" y="247649"/>
            <a:ext cx="8924925" cy="638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90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542">
        <p:cut/>
      </p:transition>
    </mc:Choice>
    <mc:Fallback xmlns="">
      <p:transition spd="slow" advTm="26542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4907280" cy="923330"/>
          </a:xfrm>
        </p:spPr>
        <p:txBody>
          <a:bodyPr/>
          <a:lstStyle/>
          <a:p>
            <a:r>
              <a:rPr lang="zh-TW" altLang="en-US" sz="6000" dirty="0" smtClean="0"/>
              <a:t>多元選修</a:t>
            </a:r>
            <a:endParaRPr lang="zh-TW" altLang="en-US" sz="60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038600" y="381000"/>
            <a:ext cx="7353934" cy="5786199"/>
          </a:xfrm>
        </p:spPr>
        <p:txBody>
          <a:bodyPr/>
          <a:lstStyle/>
          <a:p>
            <a:r>
              <a:rPr lang="zh-TW" altLang="en-US" sz="4000" dirty="0" smtClean="0">
                <a:solidFill>
                  <a:schemeClr val="tx1"/>
                </a:solidFill>
              </a:rPr>
              <a:t>高一上學期：</a:t>
            </a:r>
            <a:endParaRPr lang="en-US" altLang="zh-TW" sz="4000" dirty="0" smtClean="0">
              <a:solidFill>
                <a:schemeClr val="tx1"/>
              </a:solidFill>
            </a:endParaRPr>
          </a:p>
          <a:p>
            <a:r>
              <a:rPr lang="en-US" altLang="zh-TW" sz="2400" b="0" dirty="0" err="1" smtClean="0">
                <a:latin typeface="標楷體" pitchFamily="65" charset="-120"/>
                <a:ea typeface="標楷體" pitchFamily="65" charset="-120"/>
              </a:rPr>
              <a:t>ABC10</a:t>
            </a:r>
            <a:r>
              <a:rPr lang="zh-TW" altLang="en-US" sz="2400" b="0" dirty="0" smtClean="0">
                <a:latin typeface="標楷體" pitchFamily="65" charset="-120"/>
                <a:ea typeface="標楷體" pitchFamily="65" charset="-120"/>
              </a:rPr>
              <a:t>選手培訓</a:t>
            </a:r>
            <a:endParaRPr lang="en-US" altLang="zh-TW" sz="2400" b="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b="0" dirty="0" smtClean="0">
                <a:latin typeface="標楷體" pitchFamily="65" charset="-120"/>
                <a:ea typeface="標楷體" pitchFamily="65" charset="-120"/>
              </a:rPr>
              <a:t>自然科學探究</a:t>
            </a:r>
            <a:endParaRPr lang="en-US" altLang="zh-TW" sz="2400" b="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b="0" dirty="0" smtClean="0">
                <a:latin typeface="標楷體" pitchFamily="65" charset="-120"/>
                <a:ea typeface="標楷體" pitchFamily="65" charset="-120"/>
              </a:rPr>
              <a:t>兒時</a:t>
            </a:r>
            <a:r>
              <a:rPr lang="zh-TW" altLang="en-US" sz="2400" b="0" dirty="0">
                <a:latin typeface="標楷體" pitchFamily="65" charset="-120"/>
                <a:ea typeface="標楷體" pitchFamily="65" charset="-120"/>
              </a:rPr>
              <a:t>藝趣</a:t>
            </a:r>
            <a:r>
              <a:rPr lang="en-US" altLang="zh-TW" sz="2400" b="0" dirty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400" b="0" dirty="0">
                <a:latin typeface="標楷體" pitchFamily="65" charset="-120"/>
                <a:ea typeface="標楷體" pitchFamily="65" charset="-120"/>
              </a:rPr>
              <a:t>手刻版畫、彈珠檯、槌打葉</a:t>
            </a:r>
            <a:r>
              <a:rPr lang="zh-TW" altLang="en-US" sz="2400" b="0" dirty="0" smtClean="0">
                <a:latin typeface="標楷體" pitchFamily="65" charset="-120"/>
                <a:ea typeface="標楷體" pitchFamily="65" charset="-120"/>
              </a:rPr>
              <a:t>拓</a:t>
            </a:r>
            <a:endParaRPr lang="en-US" altLang="zh-TW" sz="2400" b="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b="0" dirty="0" smtClean="0">
                <a:latin typeface="標楷體" pitchFamily="65" charset="-120"/>
                <a:ea typeface="標楷體" pitchFamily="65" charset="-120"/>
              </a:rPr>
              <a:t>音樂</a:t>
            </a:r>
            <a:r>
              <a:rPr lang="en-US" altLang="zh-TW" sz="2400" b="0" dirty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400" b="0" dirty="0">
                <a:latin typeface="標楷體" pitchFamily="65" charset="-120"/>
                <a:ea typeface="標楷體" pitchFamily="65" charset="-120"/>
              </a:rPr>
              <a:t>樂</a:t>
            </a:r>
            <a:r>
              <a:rPr lang="zh-TW" altLang="en-US" sz="2400" b="0" dirty="0" smtClean="0">
                <a:latin typeface="標楷體" pitchFamily="65" charset="-120"/>
                <a:ea typeface="標楷體" pitchFamily="65" charset="-120"/>
              </a:rPr>
              <a:t>翻天</a:t>
            </a:r>
            <a:endParaRPr lang="en-US" altLang="zh-TW" sz="2400" b="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b="0" dirty="0" smtClean="0">
                <a:latin typeface="標楷體" pitchFamily="65" charset="-120"/>
                <a:ea typeface="標楷體" pitchFamily="65" charset="-120"/>
              </a:rPr>
              <a:t>旅遊英文</a:t>
            </a:r>
            <a:endParaRPr lang="en-US" altLang="zh-TW" sz="2400" b="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b="0" dirty="0" smtClean="0">
                <a:latin typeface="標楷體" pitchFamily="65" charset="-120"/>
                <a:ea typeface="標楷體" pitchFamily="65" charset="-120"/>
              </a:rPr>
              <a:t>揚</a:t>
            </a:r>
            <a:r>
              <a:rPr lang="zh-TW" altLang="en-US" sz="2400" b="0" dirty="0">
                <a:latin typeface="標楷體" pitchFamily="65" charset="-120"/>
                <a:ea typeface="標楷體" pitchFamily="65" charset="-120"/>
              </a:rPr>
              <a:t>子綠地</a:t>
            </a:r>
            <a:r>
              <a:rPr lang="zh-TW" altLang="en-US" sz="2400" b="0" dirty="0" smtClean="0">
                <a:latin typeface="標楷體" pitchFamily="65" charset="-120"/>
                <a:ea typeface="標楷體" pitchFamily="65" charset="-120"/>
              </a:rPr>
              <a:t>圖</a:t>
            </a:r>
            <a:endParaRPr lang="en-US" altLang="zh-TW" sz="2400" b="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b="0" dirty="0" smtClean="0">
                <a:latin typeface="標楷體" pitchFamily="65" charset="-120"/>
                <a:ea typeface="標楷體" pitchFamily="65" charset="-120"/>
              </a:rPr>
              <a:t>棒球</a:t>
            </a:r>
            <a:endParaRPr lang="en-US" altLang="zh-TW" sz="2400" b="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b="0" dirty="0" smtClean="0">
                <a:latin typeface="標楷體" pitchFamily="65" charset="-120"/>
                <a:ea typeface="標楷體" pitchFamily="65" charset="-120"/>
              </a:rPr>
              <a:t>程式設計</a:t>
            </a:r>
            <a:r>
              <a:rPr lang="en-US" altLang="zh-TW" sz="2400" b="0" dirty="0">
                <a:latin typeface="標楷體" pitchFamily="65" charset="-120"/>
                <a:ea typeface="標楷體" pitchFamily="65" charset="-120"/>
              </a:rPr>
              <a:t>-C++</a:t>
            </a:r>
            <a:r>
              <a:rPr lang="zh-TW" altLang="en-US" sz="2400" b="0" dirty="0">
                <a:latin typeface="標楷體" pitchFamily="65" charset="-120"/>
                <a:ea typeface="標楷體" pitchFamily="65" charset="-120"/>
              </a:rPr>
              <a:t>語言</a:t>
            </a:r>
            <a:r>
              <a:rPr lang="en-US" altLang="zh-TW" sz="2400" b="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b="0" dirty="0">
                <a:latin typeface="標楷體" pitchFamily="65" charset="-120"/>
                <a:ea typeface="標楷體" pitchFamily="65" charset="-120"/>
              </a:rPr>
              <a:t>上</a:t>
            </a:r>
            <a:r>
              <a:rPr lang="en-US" altLang="zh-TW" sz="2400" b="0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r>
              <a:rPr lang="zh-TW" altLang="en-US" sz="2400" b="0" dirty="0" smtClean="0">
                <a:latin typeface="標楷體" pitchFamily="65" charset="-120"/>
                <a:ea typeface="標楷體" pitchFamily="65" charset="-120"/>
              </a:rPr>
              <a:t>園藝</a:t>
            </a:r>
            <a:r>
              <a:rPr lang="zh-TW" altLang="en-US" sz="2400" b="0" dirty="0">
                <a:latin typeface="標楷體" pitchFamily="65" charset="-120"/>
                <a:ea typeface="標楷體" pitchFamily="65" charset="-120"/>
              </a:rPr>
              <a:t>栽培與</a:t>
            </a:r>
            <a:r>
              <a:rPr lang="zh-TW" altLang="en-US" sz="2400" b="0" dirty="0" smtClean="0">
                <a:latin typeface="標楷體" pitchFamily="65" charset="-120"/>
                <a:ea typeface="標楷體" pitchFamily="65" charset="-120"/>
              </a:rPr>
              <a:t>生活</a:t>
            </a:r>
            <a:endParaRPr lang="en-US" altLang="zh-TW" sz="2400" b="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b="0" dirty="0" smtClean="0">
                <a:latin typeface="標楷體" pitchFamily="65" charset="-120"/>
                <a:ea typeface="標楷體" pitchFamily="65" charset="-120"/>
              </a:rPr>
              <a:t>詩經教學</a:t>
            </a:r>
            <a:endParaRPr lang="en-US" altLang="zh-TW" sz="2400" b="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b="0" dirty="0" smtClean="0">
                <a:latin typeface="標楷體" pitchFamily="65" charset="-120"/>
                <a:ea typeface="標楷體" pitchFamily="65" charset="-120"/>
              </a:rPr>
              <a:t>電影</a:t>
            </a:r>
            <a:r>
              <a:rPr lang="zh-TW" altLang="en-US" sz="2400" b="0" dirty="0">
                <a:latin typeface="標楷體" pitchFamily="65" charset="-120"/>
                <a:ea typeface="標楷體" pitchFamily="65" charset="-120"/>
              </a:rPr>
              <a:t>裡的法律哲理</a:t>
            </a:r>
            <a:r>
              <a:rPr lang="en-US" altLang="zh-TW" sz="2400" b="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b="0" dirty="0">
                <a:latin typeface="標楷體" pitchFamily="65" charset="-120"/>
                <a:ea typeface="標楷體" pitchFamily="65" charset="-120"/>
              </a:rPr>
              <a:t>上</a:t>
            </a:r>
            <a:r>
              <a:rPr lang="en-US" altLang="zh-TW" sz="2400" b="0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r>
              <a:rPr lang="zh-TW" altLang="en-US" sz="2400" b="0" dirty="0" smtClean="0">
                <a:latin typeface="標楷體" pitchFamily="65" charset="-120"/>
                <a:ea typeface="標楷體" pitchFamily="65" charset="-120"/>
              </a:rPr>
              <a:t>認識</a:t>
            </a:r>
            <a:r>
              <a:rPr lang="zh-TW" altLang="en-US" sz="2400" b="0" dirty="0">
                <a:latin typeface="標楷體" pitchFamily="65" charset="-120"/>
                <a:ea typeface="標楷體" pitchFamily="65" charset="-120"/>
              </a:rPr>
              <a:t>東南亞</a:t>
            </a:r>
            <a:r>
              <a:rPr lang="zh-TW" altLang="en-US" sz="2400" b="0" dirty="0" smtClean="0">
                <a:latin typeface="標楷體" pitchFamily="65" charset="-120"/>
                <a:ea typeface="標楷體" pitchFamily="65" charset="-120"/>
              </a:rPr>
              <a:t>文化</a:t>
            </a:r>
            <a:endParaRPr lang="en-US" altLang="zh-TW" sz="2400" b="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400" b="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b="0" dirty="0">
                <a:solidFill>
                  <a:srgbClr val="FF00FF"/>
                </a:solidFill>
                <a:latin typeface="標楷體" pitchFamily="65" charset="-120"/>
                <a:ea typeface="標楷體" pitchFamily="65" charset="-120"/>
              </a:rPr>
              <a:t>詳細內容請見附件：多元選修課程規劃</a:t>
            </a:r>
            <a:r>
              <a:rPr lang="zh-TW" altLang="en-US" sz="2400" b="0" dirty="0" smtClean="0">
                <a:solidFill>
                  <a:srgbClr val="FF00FF"/>
                </a:solidFill>
                <a:latin typeface="標楷體" pitchFamily="65" charset="-120"/>
                <a:ea typeface="標楷體" pitchFamily="65" charset="-120"/>
              </a:rPr>
              <a:t>表</a:t>
            </a:r>
            <a:endParaRPr lang="zh-TW" altLang="en-US" sz="2400" b="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30" name="Picture 6" descr="龍騰文化防疫不停學特別企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807" y="2590800"/>
            <a:ext cx="2162175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02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484">
        <p:cut/>
      </p:transition>
    </mc:Choice>
    <mc:Fallback xmlns="">
      <p:transition spd="slow" advTm="36484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114800" y="152400"/>
            <a:ext cx="7353934" cy="6586418"/>
          </a:xfrm>
        </p:spPr>
        <p:txBody>
          <a:bodyPr/>
          <a:lstStyle/>
          <a:p>
            <a:r>
              <a:rPr lang="zh-TW" altLang="en-US" sz="4000" dirty="0">
                <a:solidFill>
                  <a:schemeClr val="tx1"/>
                </a:solidFill>
              </a:rPr>
              <a:t>高一下學期：</a:t>
            </a:r>
            <a:endParaRPr lang="en-US" altLang="zh-TW" sz="4000" dirty="0">
              <a:solidFill>
                <a:schemeClr val="tx1"/>
              </a:solidFill>
            </a:endParaRPr>
          </a:p>
          <a:p>
            <a:r>
              <a:rPr lang="zh-TW" altLang="en-US" sz="2400" b="0" dirty="0">
                <a:latin typeface="標楷體" pitchFamily="65" charset="-120"/>
                <a:ea typeface="標楷體" pitchFamily="65" charset="-120"/>
              </a:rPr>
              <a:t>台灣的聲命</a:t>
            </a:r>
            <a:r>
              <a:rPr lang="zh-TW" altLang="en-US" sz="2400" b="0" dirty="0" smtClean="0">
                <a:latin typeface="標楷體" pitchFamily="65" charset="-120"/>
                <a:ea typeface="標楷體" pitchFamily="65" charset="-120"/>
              </a:rPr>
              <a:t>力</a:t>
            </a:r>
            <a:endParaRPr lang="en-US" altLang="zh-TW" sz="2400" b="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b="0" dirty="0" smtClean="0">
                <a:latin typeface="標楷體" pitchFamily="65" charset="-120"/>
                <a:ea typeface="標楷體" pitchFamily="65" charset="-120"/>
              </a:rPr>
              <a:t>用</a:t>
            </a:r>
            <a:r>
              <a:rPr lang="en-US" altLang="zh-TW" sz="2400" b="0" dirty="0" err="1">
                <a:latin typeface="標楷體" pitchFamily="65" charset="-120"/>
                <a:ea typeface="標楷體" pitchFamily="65" charset="-120"/>
              </a:rPr>
              <a:t>GeoGebra</a:t>
            </a:r>
            <a:r>
              <a:rPr lang="zh-TW" altLang="en-US" sz="2400" b="0" dirty="0">
                <a:latin typeface="標楷體" pitchFamily="65" charset="-120"/>
                <a:ea typeface="標楷體" pitchFamily="65" charset="-120"/>
              </a:rPr>
              <a:t>玩</a:t>
            </a:r>
            <a:r>
              <a:rPr lang="zh-TW" altLang="en-US" sz="2400" b="0" dirty="0" smtClean="0">
                <a:latin typeface="標楷體" pitchFamily="65" charset="-120"/>
                <a:ea typeface="標楷體" pitchFamily="65" charset="-120"/>
              </a:rPr>
              <a:t>數學</a:t>
            </a:r>
            <a:endParaRPr lang="en-US" altLang="zh-TW" sz="2400" b="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b="0" dirty="0" smtClean="0">
                <a:latin typeface="標楷體" pitchFamily="65" charset="-120"/>
                <a:ea typeface="標楷體" pitchFamily="65" charset="-120"/>
              </a:rPr>
              <a:t>地理</a:t>
            </a:r>
            <a:r>
              <a:rPr lang="zh-TW" altLang="en-US" sz="2400" b="0" dirty="0">
                <a:latin typeface="標楷體" pitchFamily="65" charset="-120"/>
                <a:ea typeface="標楷體" pitchFamily="65" charset="-120"/>
              </a:rPr>
              <a:t>議題追追</a:t>
            </a:r>
            <a:r>
              <a:rPr lang="zh-TW" altLang="en-US" sz="2400" b="0" dirty="0" smtClean="0">
                <a:latin typeface="標楷體" pitchFamily="65" charset="-120"/>
                <a:ea typeface="標楷體" pitchFamily="65" charset="-120"/>
              </a:rPr>
              <a:t>追</a:t>
            </a:r>
            <a:endParaRPr lang="en-US" altLang="zh-TW" sz="2400" b="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b="0" dirty="0" smtClean="0">
                <a:latin typeface="標楷體" pitchFamily="65" charset="-120"/>
                <a:ea typeface="標楷體" pitchFamily="65" charset="-120"/>
              </a:rPr>
              <a:t>舌尖</a:t>
            </a:r>
            <a:r>
              <a:rPr lang="zh-TW" altLang="en-US" sz="2400" b="0" dirty="0">
                <a:latin typeface="標楷體" pitchFamily="65" charset="-120"/>
                <a:ea typeface="標楷體" pitchFamily="65" charset="-120"/>
              </a:rPr>
              <a:t>上的</a:t>
            </a:r>
            <a:r>
              <a:rPr lang="zh-TW" altLang="en-US" sz="2400" b="0" dirty="0" smtClean="0">
                <a:latin typeface="標楷體" pitchFamily="65" charset="-120"/>
                <a:ea typeface="標楷體" pitchFamily="65" charset="-120"/>
              </a:rPr>
              <a:t>故事</a:t>
            </a:r>
            <a:endParaRPr lang="en-US" altLang="zh-TW" sz="2400" b="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b="0" dirty="0" smtClean="0">
                <a:latin typeface="標楷體" pitchFamily="65" charset="-120"/>
                <a:ea typeface="標楷體" pitchFamily="65" charset="-120"/>
              </a:rPr>
              <a:t>岩</a:t>
            </a:r>
            <a:r>
              <a:rPr lang="zh-TW" altLang="en-US" sz="2400" b="0" dirty="0">
                <a:latin typeface="標楷體" pitchFamily="65" charset="-120"/>
                <a:ea typeface="標楷體" pitchFamily="65" charset="-120"/>
              </a:rPr>
              <a:t>礦之</a:t>
            </a:r>
            <a:r>
              <a:rPr lang="zh-TW" altLang="en-US" sz="2400" b="0" dirty="0" smtClean="0">
                <a:latin typeface="標楷體" pitchFamily="65" charset="-120"/>
                <a:ea typeface="標楷體" pitchFamily="65" charset="-120"/>
              </a:rPr>
              <a:t>美</a:t>
            </a:r>
            <a:endParaRPr lang="en-US" altLang="zh-TW" sz="2400" b="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b="0" dirty="0" smtClean="0">
                <a:latin typeface="標楷體" pitchFamily="65" charset="-120"/>
                <a:ea typeface="標楷體" pitchFamily="65" charset="-120"/>
              </a:rPr>
              <a:t>科學</a:t>
            </a:r>
            <a:r>
              <a:rPr lang="zh-TW" altLang="en-US" sz="2400" b="0" dirty="0">
                <a:latin typeface="標楷體" pitchFamily="65" charset="-120"/>
                <a:ea typeface="標楷體" pitchFamily="65" charset="-120"/>
              </a:rPr>
              <a:t>閱讀理解與</a:t>
            </a:r>
            <a:r>
              <a:rPr lang="zh-TW" altLang="en-US" sz="2400" b="0" dirty="0" smtClean="0">
                <a:latin typeface="標楷體" pitchFamily="65" charset="-120"/>
                <a:ea typeface="標楷體" pitchFamily="65" charset="-120"/>
              </a:rPr>
              <a:t>探究</a:t>
            </a:r>
            <a:endParaRPr lang="en-US" altLang="zh-TW" sz="2400" b="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b="0" dirty="0" smtClean="0">
                <a:latin typeface="標楷體" pitchFamily="65" charset="-120"/>
                <a:ea typeface="標楷體" pitchFamily="65" charset="-120"/>
              </a:rPr>
              <a:t>旅行</a:t>
            </a:r>
            <a:r>
              <a:rPr lang="zh-TW" altLang="en-US" sz="2400" b="0" dirty="0">
                <a:latin typeface="標楷體" pitchFamily="65" charset="-120"/>
                <a:ea typeface="標楷體" pitchFamily="65" charset="-120"/>
              </a:rPr>
              <a:t>中的</a:t>
            </a:r>
            <a:r>
              <a:rPr lang="zh-TW" altLang="en-US" sz="2400" b="0" dirty="0" smtClean="0">
                <a:latin typeface="標楷體" pitchFamily="65" charset="-120"/>
                <a:ea typeface="標楷體" pitchFamily="65" charset="-120"/>
              </a:rPr>
              <a:t>歷史</a:t>
            </a:r>
            <a:endParaRPr lang="en-US" altLang="zh-TW" sz="2400" b="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b="0" dirty="0" smtClean="0">
                <a:latin typeface="標楷體" pitchFamily="65" charset="-120"/>
                <a:ea typeface="標楷體" pitchFamily="65" charset="-120"/>
              </a:rPr>
              <a:t>旅遊</a:t>
            </a:r>
            <a:r>
              <a:rPr lang="zh-TW" altLang="en-US" sz="2400" b="0" dirty="0">
                <a:latin typeface="標楷體" pitchFamily="65" charset="-120"/>
                <a:ea typeface="標楷體" pitchFamily="65" charset="-120"/>
              </a:rPr>
              <a:t>英文</a:t>
            </a:r>
            <a:r>
              <a:rPr lang="en-US" altLang="zh-TW" sz="2400" b="0" dirty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400" b="0" dirty="0">
                <a:latin typeface="標楷體" pitchFamily="65" charset="-120"/>
                <a:ea typeface="標楷體" pitchFamily="65" charset="-120"/>
              </a:rPr>
              <a:t>用</a:t>
            </a:r>
            <a:r>
              <a:rPr lang="zh-TW" altLang="en-US" sz="2400" b="0" dirty="0" smtClean="0">
                <a:latin typeface="標楷體" pitchFamily="65" charset="-120"/>
                <a:ea typeface="標楷體" pitchFamily="65" charset="-120"/>
              </a:rPr>
              <a:t>英文介紹雲林</a:t>
            </a:r>
            <a:endParaRPr lang="en-US" altLang="zh-TW" sz="2400" b="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b="0" dirty="0" smtClean="0">
                <a:latin typeface="標楷體" pitchFamily="65" charset="-120"/>
                <a:ea typeface="標楷體" pitchFamily="65" charset="-120"/>
              </a:rPr>
              <a:t>國際</a:t>
            </a:r>
            <a:r>
              <a:rPr lang="zh-TW" altLang="en-US" sz="2400" b="0" dirty="0">
                <a:latin typeface="標楷體" pitchFamily="65" charset="-120"/>
                <a:ea typeface="標楷體" pitchFamily="65" charset="-120"/>
              </a:rPr>
              <a:t>與</a:t>
            </a:r>
            <a:r>
              <a:rPr lang="zh-TW" altLang="en-US" sz="2400" b="0" dirty="0" smtClean="0">
                <a:latin typeface="標楷體" pitchFamily="65" charset="-120"/>
                <a:ea typeface="標楷體" pitchFamily="65" charset="-120"/>
              </a:rPr>
              <a:t>兩岸關係</a:t>
            </a:r>
            <a:endParaRPr lang="en-US" altLang="zh-TW" sz="2400" b="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b="0" dirty="0" smtClean="0">
                <a:latin typeface="標楷體" pitchFamily="65" charset="-120"/>
                <a:ea typeface="標楷體" pitchFamily="65" charset="-120"/>
              </a:rPr>
              <a:t>程式設計</a:t>
            </a:r>
            <a:r>
              <a:rPr lang="en-US" altLang="zh-TW" sz="2400" b="0" dirty="0">
                <a:latin typeface="標楷體" pitchFamily="65" charset="-120"/>
                <a:ea typeface="標楷體" pitchFamily="65" charset="-120"/>
              </a:rPr>
              <a:t>-C++</a:t>
            </a:r>
            <a:r>
              <a:rPr lang="zh-TW" altLang="en-US" sz="2400" b="0" dirty="0">
                <a:latin typeface="標楷體" pitchFamily="65" charset="-120"/>
                <a:ea typeface="標楷體" pitchFamily="65" charset="-120"/>
              </a:rPr>
              <a:t>語言</a:t>
            </a:r>
            <a:r>
              <a:rPr lang="en-US" altLang="zh-TW" sz="2400" b="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b="0" dirty="0">
                <a:latin typeface="標楷體" pitchFamily="65" charset="-120"/>
                <a:ea typeface="標楷體" pitchFamily="65" charset="-120"/>
              </a:rPr>
              <a:t>下</a:t>
            </a:r>
            <a:r>
              <a:rPr lang="en-US" altLang="zh-TW" sz="2400" b="0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r>
              <a:rPr lang="zh-TW" altLang="en-US" sz="2400" b="0" dirty="0" smtClean="0">
                <a:latin typeface="標楷體" pitchFamily="65" charset="-120"/>
                <a:ea typeface="標楷體" pitchFamily="65" charset="-120"/>
              </a:rPr>
              <a:t>楚辭教學</a:t>
            </a:r>
            <a:endParaRPr lang="en-US" altLang="zh-TW" sz="2400" b="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b="0" dirty="0" smtClean="0">
                <a:latin typeface="標楷體" pitchFamily="65" charset="-120"/>
                <a:ea typeface="標楷體" pitchFamily="65" charset="-120"/>
              </a:rPr>
              <a:t>運動</a:t>
            </a:r>
            <a:r>
              <a:rPr lang="zh-TW" altLang="en-US" sz="2400" b="0" dirty="0">
                <a:latin typeface="標楷體" pitchFamily="65" charset="-120"/>
                <a:ea typeface="標楷體" pitchFamily="65" charset="-120"/>
              </a:rPr>
              <a:t>裁判</a:t>
            </a:r>
            <a:r>
              <a:rPr lang="zh-TW" altLang="en-US" sz="2400" b="0" dirty="0" smtClean="0">
                <a:latin typeface="標楷體" pitchFamily="65" charset="-120"/>
                <a:ea typeface="標楷體" pitchFamily="65" charset="-120"/>
              </a:rPr>
              <a:t>法</a:t>
            </a:r>
            <a:endParaRPr lang="en-US" altLang="zh-TW" sz="2400" b="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b="0" dirty="0" smtClean="0">
                <a:latin typeface="標楷體" pitchFamily="65" charset="-120"/>
                <a:ea typeface="標楷體" pitchFamily="65" charset="-120"/>
              </a:rPr>
              <a:t>電影</a:t>
            </a:r>
            <a:r>
              <a:rPr lang="zh-TW" altLang="en-US" sz="2400" b="0" dirty="0">
                <a:latin typeface="標楷體" pitchFamily="65" charset="-120"/>
                <a:ea typeface="標楷體" pitchFamily="65" charset="-120"/>
              </a:rPr>
              <a:t>裡的法律哲學</a:t>
            </a:r>
            <a:r>
              <a:rPr lang="en-US" altLang="zh-TW" sz="2400" b="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b="0" dirty="0">
                <a:latin typeface="標楷體" pitchFamily="65" charset="-120"/>
                <a:ea typeface="標楷體" pitchFamily="65" charset="-120"/>
              </a:rPr>
              <a:t>下</a:t>
            </a:r>
            <a:r>
              <a:rPr lang="en-US" altLang="zh-TW" sz="2400" b="0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r>
              <a:rPr lang="zh-TW" altLang="en-US" sz="2400" b="0" dirty="0" smtClean="0">
                <a:latin typeface="標楷體" pitchFamily="65" charset="-120"/>
                <a:ea typeface="標楷體" pitchFamily="65" charset="-120"/>
              </a:rPr>
              <a:t>隱</a:t>
            </a:r>
            <a:r>
              <a:rPr lang="zh-TW" altLang="en-US" sz="2400" b="0" dirty="0">
                <a:latin typeface="標楷體" pitchFamily="65" charset="-120"/>
                <a:ea typeface="標楷體" pitchFamily="65" charset="-120"/>
              </a:rPr>
              <a:t>美學</a:t>
            </a:r>
            <a:r>
              <a:rPr lang="en-US" altLang="zh-TW" sz="2400" b="0" dirty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400" b="0" dirty="0">
                <a:latin typeface="標楷體" pitchFamily="65" charset="-120"/>
                <a:ea typeface="標楷體" pitchFamily="65" charset="-120"/>
              </a:rPr>
              <a:t>攝影眼的</a:t>
            </a:r>
            <a:r>
              <a:rPr lang="zh-TW" altLang="en-US" sz="2400" b="0" dirty="0" smtClean="0">
                <a:latin typeface="標楷體" pitchFamily="65" charset="-120"/>
                <a:ea typeface="標楷體" pitchFamily="65" charset="-120"/>
              </a:rPr>
              <a:t>培養</a:t>
            </a:r>
            <a:endParaRPr lang="en-US" altLang="zh-TW" sz="2400" b="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0" dirty="0">
                <a:solidFill>
                  <a:srgbClr val="FF00FF"/>
                </a:solidFill>
                <a:latin typeface="標楷體" pitchFamily="65" charset="-120"/>
                <a:ea typeface="標楷體" pitchFamily="65" charset="-120"/>
              </a:rPr>
              <a:t>詳細內容請見附件：多元選修課程規劃表</a:t>
            </a:r>
            <a:endParaRPr lang="zh-TW" altLang="en-US" dirty="0">
              <a:solidFill>
                <a:srgbClr val="FF00FF"/>
              </a:solidFill>
            </a:endParaRPr>
          </a:p>
          <a:p>
            <a:endParaRPr lang="zh-TW" altLang="en-US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533400" y="533400"/>
            <a:ext cx="4907280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6FC0"/>
                </a:solidFill>
                <a:latin typeface="Microsoft JhengHei"/>
                <a:ea typeface="+mj-ea"/>
                <a:cs typeface="Microsoft JhengHei"/>
              </a:defRPr>
            </a:lvl1pPr>
          </a:lstStyle>
          <a:p>
            <a:r>
              <a:rPr lang="zh-TW" altLang="en-US" sz="6000" dirty="0" smtClean="0"/>
              <a:t>多元選修</a:t>
            </a:r>
            <a:endParaRPr lang="zh-TW" altLang="en-US" sz="6000" dirty="0"/>
          </a:p>
        </p:txBody>
      </p:sp>
      <p:pic>
        <p:nvPicPr>
          <p:cNvPr id="6" name="Picture 6" descr="龍騰文化防疫不停學特別企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2438400"/>
            <a:ext cx="2162175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19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487">
        <p:cut/>
      </p:transition>
    </mc:Choice>
    <mc:Fallback xmlns="">
      <p:transition spd="slow" advTm="46487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114800" y="499765"/>
            <a:ext cx="7353934" cy="5847755"/>
          </a:xfrm>
        </p:spPr>
        <p:txBody>
          <a:bodyPr/>
          <a:lstStyle/>
          <a:p>
            <a:r>
              <a:rPr lang="zh-TW" altLang="en-US" sz="4000" dirty="0">
                <a:solidFill>
                  <a:schemeClr val="tx1"/>
                </a:solidFill>
              </a:rPr>
              <a:t>高三下學期：</a:t>
            </a:r>
            <a:endParaRPr lang="en-US" altLang="zh-TW" sz="4000" dirty="0">
              <a:solidFill>
                <a:schemeClr val="tx1"/>
              </a:solidFill>
            </a:endParaRPr>
          </a:p>
          <a:p>
            <a:r>
              <a:rPr lang="zh-TW" altLang="en-US" sz="2400" b="0" dirty="0">
                <a:latin typeface="標楷體" pitchFamily="65" charset="-120"/>
                <a:ea typeface="標楷體" pitchFamily="65" charset="-120"/>
              </a:rPr>
              <a:t>史料閱讀</a:t>
            </a:r>
            <a:r>
              <a:rPr lang="zh-TW" altLang="en-US" sz="2400" b="0" dirty="0" smtClean="0">
                <a:latin typeface="標楷體" pitchFamily="65" charset="-120"/>
                <a:ea typeface="標楷體" pitchFamily="65" charset="-120"/>
              </a:rPr>
              <a:t>練習</a:t>
            </a:r>
            <a:endParaRPr lang="en-US" altLang="zh-TW" sz="2400" b="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b="0" dirty="0" smtClean="0">
                <a:latin typeface="標楷體" pitchFamily="65" charset="-120"/>
                <a:ea typeface="標楷體" pitchFamily="65" charset="-120"/>
              </a:rPr>
              <a:t>史記教學</a:t>
            </a:r>
            <a:endParaRPr lang="en-US" altLang="zh-TW" sz="2400" b="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b="0" dirty="0" smtClean="0">
                <a:latin typeface="標楷體" pitchFamily="65" charset="-120"/>
                <a:ea typeface="標楷體" pitchFamily="65" charset="-120"/>
              </a:rPr>
              <a:t>生命</a:t>
            </a:r>
            <a:r>
              <a:rPr lang="zh-TW" altLang="en-US" sz="2400" b="0" dirty="0">
                <a:latin typeface="標楷體" pitchFamily="65" charset="-120"/>
                <a:ea typeface="標楷體" pitchFamily="65" charset="-120"/>
              </a:rPr>
              <a:t>科學與人體</a:t>
            </a:r>
            <a:r>
              <a:rPr lang="zh-TW" altLang="en-US" sz="2400" b="0" dirty="0" smtClean="0">
                <a:latin typeface="標楷體" pitchFamily="65" charset="-120"/>
                <a:ea typeface="標楷體" pitchFamily="65" charset="-120"/>
              </a:rPr>
              <a:t>健康</a:t>
            </a:r>
            <a:endParaRPr lang="en-US" altLang="zh-TW" sz="2400" b="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b="0" dirty="0" smtClean="0">
                <a:latin typeface="標楷體" pitchFamily="65" charset="-120"/>
                <a:ea typeface="標楷體" pitchFamily="65" charset="-120"/>
              </a:rPr>
              <a:t>自然</a:t>
            </a:r>
            <a:r>
              <a:rPr lang="zh-TW" altLang="en-US" sz="2400" b="0" dirty="0">
                <a:latin typeface="標楷體" pitchFamily="65" charset="-120"/>
                <a:ea typeface="標楷體" pitchFamily="65" charset="-120"/>
              </a:rPr>
              <a:t>專題文獻</a:t>
            </a:r>
            <a:r>
              <a:rPr lang="zh-TW" altLang="en-US" sz="2400" b="0" dirty="0" smtClean="0">
                <a:latin typeface="標楷體" pitchFamily="65" charset="-120"/>
                <a:ea typeface="標楷體" pitchFamily="65" charset="-120"/>
              </a:rPr>
              <a:t>研究</a:t>
            </a:r>
            <a:endParaRPr lang="en-US" altLang="zh-TW" sz="2400" b="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b="0" dirty="0" smtClean="0">
                <a:latin typeface="標楷體" pitchFamily="65" charset="-120"/>
                <a:ea typeface="標楷體" pitchFamily="65" charset="-120"/>
              </a:rPr>
              <a:t>空間</a:t>
            </a:r>
            <a:r>
              <a:rPr lang="zh-TW" altLang="en-US" sz="2400" b="0" dirty="0">
                <a:latin typeface="標楷體" pitchFamily="65" charset="-120"/>
                <a:ea typeface="標楷體" pitchFamily="65" charset="-120"/>
              </a:rPr>
              <a:t>觀察與產業發展</a:t>
            </a:r>
            <a:r>
              <a:rPr lang="zh-TW" altLang="en-US" sz="2400" b="0" dirty="0" smtClean="0">
                <a:latin typeface="標楷體" pitchFamily="65" charset="-120"/>
                <a:ea typeface="標楷體" pitchFamily="65" charset="-120"/>
              </a:rPr>
              <a:t>進階</a:t>
            </a:r>
            <a:endParaRPr lang="en-US" altLang="zh-TW" sz="2400" b="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b="0" dirty="0" smtClean="0">
                <a:latin typeface="標楷體" pitchFamily="65" charset="-120"/>
                <a:ea typeface="標楷體" pitchFamily="65" charset="-120"/>
              </a:rPr>
              <a:t>南</a:t>
            </a:r>
            <a:r>
              <a:rPr lang="zh-TW" altLang="en-US" sz="2400" b="0" dirty="0">
                <a:latin typeface="標楷體" pitchFamily="65" charset="-120"/>
                <a:ea typeface="標楷體" pitchFamily="65" charset="-120"/>
              </a:rPr>
              <a:t>島文化</a:t>
            </a:r>
            <a:r>
              <a:rPr lang="zh-TW" altLang="en-US" sz="2400" b="0" dirty="0" smtClean="0">
                <a:latin typeface="標楷體" pitchFamily="65" charset="-120"/>
                <a:ea typeface="標楷體" pitchFamily="65" charset="-120"/>
              </a:rPr>
              <a:t>體驗</a:t>
            </a:r>
            <a:endParaRPr lang="en-US" altLang="zh-TW" sz="2400" b="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b="0" dirty="0" smtClean="0">
                <a:latin typeface="標楷體" pitchFamily="65" charset="-120"/>
                <a:ea typeface="標楷體" pitchFamily="65" charset="-120"/>
              </a:rPr>
              <a:t>科技</a:t>
            </a:r>
            <a:r>
              <a:rPr lang="zh-TW" altLang="en-US" sz="2400" b="0" dirty="0">
                <a:latin typeface="標楷體" pitchFamily="65" charset="-120"/>
                <a:ea typeface="標楷體" pitchFamily="65" charset="-120"/>
              </a:rPr>
              <a:t>應用</a:t>
            </a:r>
            <a:r>
              <a:rPr lang="zh-TW" altLang="en-US" sz="2400" b="0" dirty="0" smtClean="0">
                <a:latin typeface="標楷體" pitchFamily="65" charset="-120"/>
                <a:ea typeface="標楷體" pitchFamily="65" charset="-120"/>
              </a:rPr>
              <a:t>專題</a:t>
            </a:r>
            <a:endParaRPr lang="en-US" altLang="zh-TW" sz="2400" b="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b="0" dirty="0" smtClean="0">
                <a:latin typeface="標楷體" pitchFamily="65" charset="-120"/>
                <a:ea typeface="標楷體" pitchFamily="65" charset="-120"/>
              </a:rPr>
              <a:t>英文</a:t>
            </a:r>
            <a:r>
              <a:rPr lang="zh-TW" altLang="en-US" sz="2400" b="0" dirty="0">
                <a:latin typeface="標楷體" pitchFamily="65" charset="-120"/>
                <a:ea typeface="標楷體" pitchFamily="65" charset="-120"/>
              </a:rPr>
              <a:t>小說成癮：奇蹟</a:t>
            </a:r>
            <a:r>
              <a:rPr lang="zh-TW" altLang="en-US" sz="2400" b="0" dirty="0" smtClean="0">
                <a:latin typeface="標楷體" pitchFamily="65" charset="-120"/>
                <a:ea typeface="標楷體" pitchFamily="65" charset="-120"/>
              </a:rPr>
              <a:t>男孩</a:t>
            </a:r>
            <a:endParaRPr lang="en-US" altLang="zh-TW" sz="2400" b="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b="0" dirty="0" smtClean="0">
                <a:latin typeface="標楷體" pitchFamily="65" charset="-120"/>
                <a:ea typeface="標楷體" pitchFamily="65" charset="-120"/>
              </a:rPr>
              <a:t>校園</a:t>
            </a:r>
            <a:r>
              <a:rPr lang="zh-TW" altLang="en-US" sz="2400" b="0" dirty="0">
                <a:latin typeface="標楷體" pitchFamily="65" charset="-120"/>
                <a:ea typeface="標楷體" pitchFamily="65" charset="-120"/>
              </a:rPr>
              <a:t>圖鑑</a:t>
            </a:r>
            <a:r>
              <a:rPr lang="zh-TW" altLang="en-US" sz="2400" b="0" dirty="0" smtClean="0">
                <a:latin typeface="標楷體" pitchFamily="65" charset="-120"/>
                <a:ea typeface="標楷體" pitchFamily="65" charset="-120"/>
              </a:rPr>
              <a:t>大觀園</a:t>
            </a:r>
            <a:endParaRPr lang="en-US" altLang="zh-TW" sz="2400" b="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b="0" dirty="0" smtClean="0">
                <a:latin typeface="標楷體" pitchFamily="65" charset="-120"/>
                <a:ea typeface="標楷體" pitchFamily="65" charset="-120"/>
              </a:rPr>
              <a:t>發現數學</a:t>
            </a:r>
            <a:endParaRPr lang="en-US" altLang="zh-TW" sz="2400" b="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b="0" smtClean="0">
                <a:latin typeface="標楷體" pitchFamily="65" charset="-120"/>
                <a:ea typeface="標楷體" pitchFamily="65" charset="-120"/>
              </a:rPr>
              <a:t>樂曲創作</a:t>
            </a:r>
            <a:endParaRPr lang="en-US" altLang="zh-TW" sz="2400" b="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b="0" dirty="0" smtClean="0">
                <a:latin typeface="標楷體" pitchFamily="65" charset="-120"/>
                <a:ea typeface="標楷體" pitchFamily="65" charset="-120"/>
              </a:rPr>
              <a:t>體</a:t>
            </a:r>
            <a:r>
              <a:rPr lang="zh-TW" altLang="en-US" sz="2400" b="0" dirty="0">
                <a:latin typeface="標楷體" pitchFamily="65" charset="-120"/>
                <a:ea typeface="標楷體" pitchFamily="65" charset="-120"/>
              </a:rPr>
              <a:t>適</a:t>
            </a:r>
            <a:r>
              <a:rPr lang="zh-TW" altLang="en-US" sz="2400" b="0" dirty="0" smtClean="0">
                <a:latin typeface="標楷體" pitchFamily="65" charset="-120"/>
                <a:ea typeface="標楷體" pitchFamily="65" charset="-120"/>
              </a:rPr>
              <a:t>能</a:t>
            </a:r>
            <a:endParaRPr lang="en-US" altLang="zh-TW" sz="2400" b="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400" b="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b="0" dirty="0">
                <a:solidFill>
                  <a:srgbClr val="FF00FF"/>
                </a:solidFill>
                <a:latin typeface="標楷體" pitchFamily="65" charset="-120"/>
                <a:ea typeface="標楷體" pitchFamily="65" charset="-120"/>
              </a:rPr>
              <a:t>詳細內容請見附件：多元選修課程規劃</a:t>
            </a:r>
            <a:r>
              <a:rPr lang="zh-TW" altLang="en-US" sz="2400" b="0" dirty="0" smtClean="0">
                <a:solidFill>
                  <a:srgbClr val="FF00FF"/>
                </a:solidFill>
                <a:latin typeface="標楷體" pitchFamily="65" charset="-120"/>
                <a:ea typeface="標楷體" pitchFamily="65" charset="-120"/>
              </a:rPr>
              <a:t>表</a:t>
            </a:r>
            <a:endParaRPr lang="zh-TW" altLang="en-US" dirty="0">
              <a:solidFill>
                <a:srgbClr val="FF00FF"/>
              </a:solidFill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525236" y="533400"/>
            <a:ext cx="4907280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6FC0"/>
                </a:solidFill>
                <a:latin typeface="Microsoft JhengHei"/>
                <a:ea typeface="+mj-ea"/>
                <a:cs typeface="Microsoft JhengHei"/>
              </a:defRPr>
            </a:lvl1pPr>
          </a:lstStyle>
          <a:p>
            <a:r>
              <a:rPr lang="zh-TW" altLang="en-US" sz="6000" dirty="0" smtClean="0"/>
              <a:t>多元選修</a:t>
            </a:r>
            <a:endParaRPr lang="zh-TW" altLang="en-US" sz="6000" dirty="0"/>
          </a:p>
        </p:txBody>
      </p:sp>
      <p:pic>
        <p:nvPicPr>
          <p:cNvPr id="6" name="Picture 6" descr="龍騰文化防疫不停學特別企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799" y="2362200"/>
            <a:ext cx="2162175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57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096">
        <p:cut/>
      </p:transition>
    </mc:Choice>
    <mc:Fallback xmlns="">
      <p:transition spd="slow" advTm="47096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74292" y="204343"/>
            <a:ext cx="11417708" cy="1785104"/>
          </a:xfrm>
        </p:spPr>
        <p:txBody>
          <a:bodyPr/>
          <a:lstStyle/>
          <a:p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揚子中學選課輔導手冊</a:t>
            </a: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請參閱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http://</a:t>
            </a:r>
            <a:r>
              <a:rPr lang="en-US" altLang="zh-TW" sz="28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www.ytjh.ylc.edu.tw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/administration/9/408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2102" y="2140267"/>
            <a:ext cx="9082087" cy="416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22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42">
        <p:cut/>
      </p:transition>
    </mc:Choice>
    <mc:Fallback xmlns="">
      <p:transition spd="slow" advTm="15842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6711" y="1836420"/>
            <a:ext cx="8418830" cy="1999614"/>
            <a:chOff x="1886711" y="1836420"/>
            <a:chExt cx="8418830" cy="1999614"/>
          </a:xfrm>
        </p:grpSpPr>
        <p:sp>
          <p:nvSpPr>
            <p:cNvPr id="3" name="object 3"/>
            <p:cNvSpPr/>
            <p:nvPr/>
          </p:nvSpPr>
          <p:spPr>
            <a:xfrm>
              <a:off x="1886711" y="3291840"/>
              <a:ext cx="2105025" cy="137160"/>
            </a:xfrm>
            <a:custGeom>
              <a:avLst/>
              <a:gdLst/>
              <a:ahLst/>
              <a:cxnLst/>
              <a:rect l="l" t="t" r="r" b="b"/>
              <a:pathLst>
                <a:path w="2105025" h="137160">
                  <a:moveTo>
                    <a:pt x="2104643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2104643" y="137160"/>
                  </a:lnTo>
                  <a:lnTo>
                    <a:pt x="2104643" y="0"/>
                  </a:lnTo>
                  <a:close/>
                </a:path>
              </a:pathLst>
            </a:custGeom>
            <a:solidFill>
              <a:srgbClr val="1A7A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991355" y="3291840"/>
              <a:ext cx="2105025" cy="137160"/>
            </a:xfrm>
            <a:custGeom>
              <a:avLst/>
              <a:gdLst/>
              <a:ahLst/>
              <a:cxnLst/>
              <a:rect l="l" t="t" r="r" b="b"/>
              <a:pathLst>
                <a:path w="2105025" h="137160">
                  <a:moveTo>
                    <a:pt x="2104644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2104644" y="137160"/>
                  </a:lnTo>
                  <a:lnTo>
                    <a:pt x="2104644" y="0"/>
                  </a:lnTo>
                  <a:close/>
                </a:path>
              </a:pathLst>
            </a:custGeom>
            <a:solidFill>
              <a:srgbClr val="94BB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96000" y="3291840"/>
              <a:ext cx="2105025" cy="137160"/>
            </a:xfrm>
            <a:custGeom>
              <a:avLst/>
              <a:gdLst/>
              <a:ahLst/>
              <a:cxnLst/>
              <a:rect l="l" t="t" r="r" b="b"/>
              <a:pathLst>
                <a:path w="2105025" h="137160">
                  <a:moveTo>
                    <a:pt x="2104644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2104644" y="137160"/>
                  </a:lnTo>
                  <a:lnTo>
                    <a:pt x="2104644" y="0"/>
                  </a:lnTo>
                  <a:close/>
                </a:path>
              </a:pathLst>
            </a:custGeom>
            <a:solidFill>
              <a:srgbClr val="FCA9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200644" y="3291840"/>
              <a:ext cx="2105025" cy="137160"/>
            </a:xfrm>
            <a:custGeom>
              <a:avLst/>
              <a:gdLst/>
              <a:ahLst/>
              <a:cxnLst/>
              <a:rect l="l" t="t" r="r" b="b"/>
              <a:pathLst>
                <a:path w="2105025" h="137160">
                  <a:moveTo>
                    <a:pt x="2104644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2104644" y="137160"/>
                  </a:lnTo>
                  <a:lnTo>
                    <a:pt x="2104644" y="0"/>
                  </a:lnTo>
                  <a:close/>
                </a:path>
              </a:pathLst>
            </a:custGeom>
            <a:solidFill>
              <a:srgbClr val="BE34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33243" y="1836420"/>
              <a:ext cx="7577328" cy="1999487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成就每一個孩子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577844" y="3572002"/>
            <a:ext cx="4902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7E7E7E"/>
                </a:solidFill>
                <a:latin typeface="Microsoft YaHei"/>
                <a:cs typeface="Microsoft YaHei"/>
              </a:rPr>
              <a:t>高級中等教育階段學生學習歷程檔案</a:t>
            </a:r>
            <a:endParaRPr sz="2400">
              <a:latin typeface="Microsoft YaHei"/>
              <a:cs typeface="Microsoft YaHe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33688" y="5745479"/>
            <a:ext cx="3099816" cy="907073"/>
          </a:xfrm>
          <a:prstGeom prst="rect">
            <a:avLst/>
          </a:prstGeom>
        </p:spPr>
      </p:pic>
      <p:pic>
        <p:nvPicPr>
          <p:cNvPr id="11" name="Picture 2" descr="揚子高級中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724697"/>
            <a:ext cx="3628227" cy="88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58">
        <p:cut/>
      </p:transition>
    </mc:Choice>
    <mc:Fallback xmlns="">
      <p:transition spd="slow" advTm="6458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2743200"/>
          </a:xfrm>
          <a:custGeom>
            <a:avLst/>
            <a:gdLst/>
            <a:ahLst/>
            <a:cxnLst/>
            <a:rect l="l" t="t" r="r" b="b"/>
            <a:pathLst>
              <a:path w="12192000" h="2743200">
                <a:moveTo>
                  <a:pt x="0" y="2743200"/>
                </a:moveTo>
                <a:lnTo>
                  <a:pt x="12192000" y="2743200"/>
                </a:lnTo>
                <a:lnTo>
                  <a:pt x="12192000" y="0"/>
                </a:lnTo>
                <a:lnTo>
                  <a:pt x="0" y="0"/>
                </a:lnTo>
                <a:lnTo>
                  <a:pt x="0" y="2743200"/>
                </a:lnTo>
                <a:close/>
              </a:path>
            </a:pathLst>
          </a:custGeom>
          <a:solidFill>
            <a:srgbClr val="1A7A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590544"/>
            <a:ext cx="12192000" cy="3267710"/>
          </a:xfrm>
          <a:custGeom>
            <a:avLst/>
            <a:gdLst/>
            <a:ahLst/>
            <a:cxnLst/>
            <a:rect l="l" t="t" r="r" b="b"/>
            <a:pathLst>
              <a:path w="12192000" h="3267709">
                <a:moveTo>
                  <a:pt x="0" y="3267455"/>
                </a:moveTo>
                <a:lnTo>
                  <a:pt x="12192000" y="3267455"/>
                </a:lnTo>
                <a:lnTo>
                  <a:pt x="12192000" y="0"/>
                </a:lnTo>
                <a:lnTo>
                  <a:pt x="0" y="0"/>
                </a:lnTo>
                <a:lnTo>
                  <a:pt x="0" y="3267455"/>
                </a:lnTo>
                <a:close/>
              </a:path>
            </a:pathLst>
          </a:custGeom>
          <a:solidFill>
            <a:srgbClr val="1A7A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743200"/>
            <a:ext cx="12192000" cy="847725"/>
          </a:xfrm>
          <a:custGeom>
            <a:avLst/>
            <a:gdLst/>
            <a:ahLst/>
            <a:cxnLst/>
            <a:rect l="l" t="t" r="r" b="b"/>
            <a:pathLst>
              <a:path w="12192000" h="847725">
                <a:moveTo>
                  <a:pt x="12192000" y="0"/>
                </a:moveTo>
                <a:lnTo>
                  <a:pt x="0" y="0"/>
                </a:lnTo>
                <a:lnTo>
                  <a:pt x="0" y="847344"/>
                </a:lnTo>
                <a:lnTo>
                  <a:pt x="12192000" y="847344"/>
                </a:lnTo>
                <a:lnTo>
                  <a:pt x="12192000" y="0"/>
                </a:lnTo>
                <a:close/>
              </a:path>
            </a:pathLst>
          </a:custGeom>
          <a:solidFill>
            <a:srgbClr val="125C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866378" y="1853260"/>
            <a:ext cx="281940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0" spc="-35" dirty="0">
                <a:solidFill>
                  <a:srgbClr val="FFFFFF"/>
                </a:solidFill>
                <a:latin typeface="Impact"/>
                <a:cs typeface="Impact"/>
              </a:rPr>
              <a:t>PART</a:t>
            </a:r>
            <a:r>
              <a:rPr sz="6000" b="0" spc="-90" dirty="0">
                <a:solidFill>
                  <a:srgbClr val="FFFFFF"/>
                </a:solidFill>
                <a:latin typeface="Impact"/>
                <a:cs typeface="Impact"/>
              </a:rPr>
              <a:t> </a:t>
            </a:r>
            <a:r>
              <a:rPr sz="6000" b="0" spc="-5" dirty="0">
                <a:solidFill>
                  <a:srgbClr val="FFFFFF"/>
                </a:solidFill>
                <a:latin typeface="Impact"/>
                <a:cs typeface="Impact"/>
              </a:rPr>
              <a:t>ONE</a:t>
            </a:r>
            <a:endParaRPr sz="6000">
              <a:latin typeface="Impact"/>
              <a:cs typeface="Impac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7482840" cy="6858000"/>
            <a:chOff x="0" y="0"/>
            <a:chExt cx="7482840" cy="685800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7482839" cy="685799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052067" y="783970"/>
              <a:ext cx="2118360" cy="5020310"/>
            </a:xfrm>
            <a:custGeom>
              <a:avLst/>
              <a:gdLst/>
              <a:ahLst/>
              <a:cxnLst/>
              <a:rect l="l" t="t" r="r" b="b"/>
              <a:pathLst>
                <a:path w="2118360" h="5020310">
                  <a:moveTo>
                    <a:pt x="2117852" y="0"/>
                  </a:moveTo>
                  <a:lnTo>
                    <a:pt x="1379855" y="0"/>
                  </a:lnTo>
                  <a:lnTo>
                    <a:pt x="1350889" y="36485"/>
                  </a:lnTo>
                  <a:lnTo>
                    <a:pt x="1321121" y="72213"/>
                  </a:lnTo>
                  <a:lnTo>
                    <a:pt x="1290549" y="107183"/>
                  </a:lnTo>
                  <a:lnTo>
                    <a:pt x="1259175" y="141396"/>
                  </a:lnTo>
                  <a:lnTo>
                    <a:pt x="1226997" y="174850"/>
                  </a:lnTo>
                  <a:lnTo>
                    <a:pt x="1194015" y="207547"/>
                  </a:lnTo>
                  <a:lnTo>
                    <a:pt x="1160231" y="239486"/>
                  </a:lnTo>
                  <a:lnTo>
                    <a:pt x="1125644" y="270667"/>
                  </a:lnTo>
                  <a:lnTo>
                    <a:pt x="1090253" y="301090"/>
                  </a:lnTo>
                  <a:lnTo>
                    <a:pt x="1054059" y="330756"/>
                  </a:lnTo>
                  <a:lnTo>
                    <a:pt x="1017063" y="359663"/>
                  </a:lnTo>
                  <a:lnTo>
                    <a:pt x="979263" y="387813"/>
                  </a:lnTo>
                  <a:lnTo>
                    <a:pt x="940660" y="415206"/>
                  </a:lnTo>
                  <a:lnTo>
                    <a:pt x="901254" y="441840"/>
                  </a:lnTo>
                  <a:lnTo>
                    <a:pt x="861045" y="467716"/>
                  </a:lnTo>
                  <a:lnTo>
                    <a:pt x="820033" y="492835"/>
                  </a:lnTo>
                  <a:lnTo>
                    <a:pt x="778219" y="517196"/>
                  </a:lnTo>
                  <a:lnTo>
                    <a:pt x="735601" y="540799"/>
                  </a:lnTo>
                  <a:lnTo>
                    <a:pt x="692180" y="563644"/>
                  </a:lnTo>
                  <a:lnTo>
                    <a:pt x="647957" y="585732"/>
                  </a:lnTo>
                  <a:lnTo>
                    <a:pt x="602931" y="607062"/>
                  </a:lnTo>
                  <a:lnTo>
                    <a:pt x="557101" y="627633"/>
                  </a:lnTo>
                  <a:lnTo>
                    <a:pt x="510469" y="647448"/>
                  </a:lnTo>
                  <a:lnTo>
                    <a:pt x="463035" y="666504"/>
                  </a:lnTo>
                  <a:lnTo>
                    <a:pt x="414797" y="684802"/>
                  </a:lnTo>
                  <a:lnTo>
                    <a:pt x="365757" y="702343"/>
                  </a:lnTo>
                  <a:lnTo>
                    <a:pt x="315914" y="719126"/>
                  </a:lnTo>
                  <a:lnTo>
                    <a:pt x="265268" y="735151"/>
                  </a:lnTo>
                  <a:lnTo>
                    <a:pt x="213820" y="750418"/>
                  </a:lnTo>
                  <a:lnTo>
                    <a:pt x="161569" y="764928"/>
                  </a:lnTo>
                  <a:lnTo>
                    <a:pt x="108515" y="778680"/>
                  </a:lnTo>
                  <a:lnTo>
                    <a:pt x="54658" y="791673"/>
                  </a:lnTo>
                  <a:lnTo>
                    <a:pt x="0" y="803909"/>
                  </a:lnTo>
                  <a:lnTo>
                    <a:pt x="0" y="1389126"/>
                  </a:lnTo>
                  <a:lnTo>
                    <a:pt x="124040" y="1389126"/>
                  </a:lnTo>
                  <a:lnTo>
                    <a:pt x="200436" y="1389626"/>
                  </a:lnTo>
                  <a:lnTo>
                    <a:pt x="271728" y="1391128"/>
                  </a:lnTo>
                  <a:lnTo>
                    <a:pt x="337918" y="1393631"/>
                  </a:lnTo>
                  <a:lnTo>
                    <a:pt x="399006" y="1397136"/>
                  </a:lnTo>
                  <a:lnTo>
                    <a:pt x="454991" y="1401642"/>
                  </a:lnTo>
                  <a:lnTo>
                    <a:pt x="505875" y="1407149"/>
                  </a:lnTo>
                  <a:lnTo>
                    <a:pt x="551656" y="1413657"/>
                  </a:lnTo>
                  <a:lnTo>
                    <a:pt x="592336" y="1421167"/>
                  </a:lnTo>
                  <a:lnTo>
                    <a:pt x="658392" y="1439191"/>
                  </a:lnTo>
                  <a:lnTo>
                    <a:pt x="730081" y="1476160"/>
                  </a:lnTo>
                  <a:lnTo>
                    <a:pt x="768585" y="1507212"/>
                  </a:lnTo>
                  <a:lnTo>
                    <a:pt x="799275" y="1542854"/>
                  </a:lnTo>
                  <a:lnTo>
                    <a:pt x="822143" y="1583081"/>
                  </a:lnTo>
                  <a:lnTo>
                    <a:pt x="837183" y="1627886"/>
                  </a:lnTo>
                  <a:lnTo>
                    <a:pt x="844609" y="1671064"/>
                  </a:lnTo>
                  <a:lnTo>
                    <a:pt x="850887" y="1733218"/>
                  </a:lnTo>
                  <a:lnTo>
                    <a:pt x="853596" y="1771414"/>
                  </a:lnTo>
                  <a:lnTo>
                    <a:pt x="856018" y="1814354"/>
                  </a:lnTo>
                  <a:lnTo>
                    <a:pt x="858154" y="1862042"/>
                  </a:lnTo>
                  <a:lnTo>
                    <a:pt x="860005" y="1914476"/>
                  </a:lnTo>
                  <a:lnTo>
                    <a:pt x="861570" y="1971658"/>
                  </a:lnTo>
                  <a:lnTo>
                    <a:pt x="862850" y="2033588"/>
                  </a:lnTo>
                  <a:lnTo>
                    <a:pt x="863845" y="2100266"/>
                  </a:lnTo>
                  <a:lnTo>
                    <a:pt x="864556" y="2171694"/>
                  </a:lnTo>
                  <a:lnTo>
                    <a:pt x="864982" y="2247871"/>
                  </a:lnTo>
                  <a:lnTo>
                    <a:pt x="865124" y="2328799"/>
                  </a:lnTo>
                  <a:lnTo>
                    <a:pt x="865124" y="5020259"/>
                  </a:lnTo>
                  <a:lnTo>
                    <a:pt x="2117852" y="5020259"/>
                  </a:lnTo>
                  <a:lnTo>
                    <a:pt x="21178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762246" y="2806064"/>
            <a:ext cx="692404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FFFF"/>
                </a:solidFill>
                <a:latin typeface="Microsoft YaHei"/>
                <a:cs typeface="Microsoft YaHei"/>
              </a:rPr>
              <a:t>學生學習歷程檔</a:t>
            </a:r>
            <a:r>
              <a:rPr sz="4400" spc="-15" dirty="0">
                <a:solidFill>
                  <a:srgbClr val="FFFFFF"/>
                </a:solidFill>
                <a:latin typeface="Microsoft YaHei"/>
                <a:cs typeface="Microsoft YaHei"/>
              </a:rPr>
              <a:t>案</a:t>
            </a:r>
            <a:r>
              <a:rPr sz="4400" spc="-5" dirty="0">
                <a:solidFill>
                  <a:srgbClr val="FFFFFF"/>
                </a:solidFill>
                <a:latin typeface="Arial MT"/>
                <a:cs typeface="Arial MT"/>
              </a:rPr>
              <a:t>-</a:t>
            </a:r>
            <a:r>
              <a:rPr sz="4400" b="1" dirty="0">
                <a:solidFill>
                  <a:srgbClr val="FFFF00"/>
                </a:solidFill>
                <a:latin typeface="Microsoft YaHei"/>
                <a:cs typeface="Microsoft YaHei"/>
              </a:rPr>
              <a:t>基本觀念</a:t>
            </a:r>
            <a:endParaRPr sz="4400">
              <a:latin typeface="Microsoft YaHei"/>
              <a:cs typeface="Microsoft YaHe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545069" y="3662553"/>
            <a:ext cx="4140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Microsoft YaHei"/>
                <a:cs typeface="Microsoft YaHei"/>
              </a:rPr>
              <a:t>建置學生學習歷程檔案的作用與系統運作</a:t>
            </a:r>
            <a:endParaRPr sz="1800">
              <a:latin typeface="Microsoft YaHei"/>
              <a:cs typeface="Microsoft YaHe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47">
        <p:cut/>
      </p:transition>
    </mc:Choice>
    <mc:Fallback xmlns="">
      <p:transition spd="slow" advTm="2047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4904" y="0"/>
            <a:ext cx="142240" cy="962025"/>
          </a:xfrm>
          <a:custGeom>
            <a:avLst/>
            <a:gdLst/>
            <a:ahLst/>
            <a:cxnLst/>
            <a:rect l="l" t="t" r="r" b="b"/>
            <a:pathLst>
              <a:path w="142240" h="962025">
                <a:moveTo>
                  <a:pt x="60960" y="0"/>
                </a:moveTo>
                <a:lnTo>
                  <a:pt x="0" y="0"/>
                </a:lnTo>
                <a:lnTo>
                  <a:pt x="0" y="961644"/>
                </a:lnTo>
                <a:lnTo>
                  <a:pt x="60960" y="961644"/>
                </a:lnTo>
                <a:lnTo>
                  <a:pt x="60960" y="0"/>
                </a:lnTo>
                <a:close/>
              </a:path>
              <a:path w="142240" h="962025">
                <a:moveTo>
                  <a:pt x="141732" y="0"/>
                </a:moveTo>
                <a:lnTo>
                  <a:pt x="80772" y="0"/>
                </a:lnTo>
                <a:lnTo>
                  <a:pt x="80772" y="961644"/>
                </a:lnTo>
                <a:lnTo>
                  <a:pt x="141732" y="961644"/>
                </a:lnTo>
                <a:lnTo>
                  <a:pt x="141732" y="0"/>
                </a:lnTo>
                <a:close/>
              </a:path>
            </a:pathLst>
          </a:custGeom>
          <a:solidFill>
            <a:srgbClr val="1A7A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4944" y="908303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5">
                <a:moveTo>
                  <a:pt x="0" y="0"/>
                </a:moveTo>
                <a:lnTo>
                  <a:pt x="468045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665077" y="186689"/>
            <a:ext cx="1447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Arial Black"/>
                <a:cs typeface="Arial Black"/>
              </a:rPr>
              <a:t>5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74293" y="205486"/>
            <a:ext cx="53143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00"/>
                </a:solidFill>
                <a:latin typeface="Microsoft YaHei"/>
                <a:cs typeface="Microsoft YaHei"/>
              </a:rPr>
              <a:t>學生學習歷程檔案</a:t>
            </a:r>
            <a:r>
              <a:rPr dirty="0">
                <a:solidFill>
                  <a:srgbClr val="1A7AAD"/>
                </a:solidFill>
                <a:latin typeface="Microsoft YaHei"/>
                <a:cs typeface="Microsoft YaHei"/>
              </a:rPr>
              <a:t>蒐集</a:t>
            </a:r>
            <a:r>
              <a:rPr spc="-15" dirty="0">
                <a:solidFill>
                  <a:srgbClr val="1A7AAD"/>
                </a:solidFill>
                <a:latin typeface="Microsoft YaHei"/>
                <a:cs typeface="Microsoft YaHei"/>
              </a:rPr>
              <a:t>的</a:t>
            </a:r>
            <a:r>
              <a:rPr dirty="0">
                <a:solidFill>
                  <a:srgbClr val="1A7AAD"/>
                </a:solidFill>
                <a:latin typeface="Microsoft YaHei"/>
                <a:cs typeface="Microsoft YaHei"/>
              </a:rPr>
              <a:t>資料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859518" y="3376625"/>
            <a:ext cx="177038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205868"/>
                </a:solidFill>
                <a:latin typeface="Microsoft YaHei"/>
                <a:cs typeface="Microsoft YaHei"/>
              </a:rPr>
              <a:t>(不包含課程諮詢紀錄)</a:t>
            </a:r>
            <a:endParaRPr sz="1400">
              <a:latin typeface="Microsoft YaHei"/>
              <a:cs typeface="Microsoft YaHe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471181" y="2880341"/>
            <a:ext cx="1283335" cy="1452880"/>
            <a:chOff x="5471181" y="2880341"/>
            <a:chExt cx="1283335" cy="145288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71181" y="2880341"/>
              <a:ext cx="1283165" cy="145240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23738" y="2934461"/>
              <a:ext cx="1171956" cy="130454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523738" y="2934461"/>
              <a:ext cx="1172210" cy="1304925"/>
            </a:xfrm>
            <a:custGeom>
              <a:avLst/>
              <a:gdLst/>
              <a:ahLst/>
              <a:cxnLst/>
              <a:rect l="l" t="t" r="r" b="b"/>
              <a:pathLst>
                <a:path w="1172209" h="1304925">
                  <a:moveTo>
                    <a:pt x="0" y="326136"/>
                  </a:moveTo>
                  <a:lnTo>
                    <a:pt x="580263" y="326136"/>
                  </a:lnTo>
                  <a:lnTo>
                    <a:pt x="580263" y="0"/>
                  </a:lnTo>
                  <a:lnTo>
                    <a:pt x="1171956" y="652272"/>
                  </a:lnTo>
                  <a:lnTo>
                    <a:pt x="580263" y="1304544"/>
                  </a:lnTo>
                  <a:lnTo>
                    <a:pt x="580263" y="978407"/>
                  </a:lnTo>
                  <a:lnTo>
                    <a:pt x="0" y="978407"/>
                  </a:lnTo>
                  <a:lnTo>
                    <a:pt x="0" y="326136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502593" y="1278636"/>
            <a:ext cx="4752340" cy="4241800"/>
            <a:chOff x="502593" y="1278636"/>
            <a:chExt cx="4752340" cy="4241800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2593" y="1278636"/>
              <a:ext cx="4752033" cy="422148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352038" y="1518665"/>
              <a:ext cx="471170" cy="3982720"/>
            </a:xfrm>
            <a:custGeom>
              <a:avLst/>
              <a:gdLst/>
              <a:ahLst/>
              <a:cxnLst/>
              <a:rect l="l" t="t" r="r" b="b"/>
              <a:pathLst>
                <a:path w="471170" h="3982720">
                  <a:moveTo>
                    <a:pt x="0" y="0"/>
                  </a:moveTo>
                  <a:lnTo>
                    <a:pt x="74426" y="3470"/>
                  </a:lnTo>
                  <a:lnTo>
                    <a:pt x="139061" y="13134"/>
                  </a:lnTo>
                  <a:lnTo>
                    <a:pt x="190030" y="27870"/>
                  </a:lnTo>
                  <a:lnTo>
                    <a:pt x="223454" y="46557"/>
                  </a:lnTo>
                  <a:lnTo>
                    <a:pt x="235458" y="68072"/>
                  </a:lnTo>
                  <a:lnTo>
                    <a:pt x="235458" y="2406015"/>
                  </a:lnTo>
                  <a:lnTo>
                    <a:pt x="247461" y="2427529"/>
                  </a:lnTo>
                  <a:lnTo>
                    <a:pt x="280885" y="2446216"/>
                  </a:lnTo>
                  <a:lnTo>
                    <a:pt x="331854" y="2460952"/>
                  </a:lnTo>
                  <a:lnTo>
                    <a:pt x="396489" y="2470616"/>
                  </a:lnTo>
                  <a:lnTo>
                    <a:pt x="470915" y="2474087"/>
                  </a:lnTo>
                  <a:lnTo>
                    <a:pt x="396489" y="2477545"/>
                  </a:lnTo>
                  <a:lnTo>
                    <a:pt x="331854" y="2487185"/>
                  </a:lnTo>
                  <a:lnTo>
                    <a:pt x="280885" y="2501903"/>
                  </a:lnTo>
                  <a:lnTo>
                    <a:pt x="247461" y="2520595"/>
                  </a:lnTo>
                  <a:lnTo>
                    <a:pt x="235458" y="2542159"/>
                  </a:lnTo>
                  <a:lnTo>
                    <a:pt x="235458" y="3914140"/>
                  </a:lnTo>
                  <a:lnTo>
                    <a:pt x="223454" y="3935654"/>
                  </a:lnTo>
                  <a:lnTo>
                    <a:pt x="190030" y="3954341"/>
                  </a:lnTo>
                  <a:lnTo>
                    <a:pt x="139061" y="3969077"/>
                  </a:lnTo>
                  <a:lnTo>
                    <a:pt x="74426" y="3978741"/>
                  </a:lnTo>
                  <a:lnTo>
                    <a:pt x="0" y="3982212"/>
                  </a:lnTo>
                </a:path>
              </a:pathLst>
            </a:custGeom>
            <a:ln w="38100">
              <a:solidFill>
                <a:srgbClr val="BE34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089152" y="3204718"/>
            <a:ext cx="24657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C00000"/>
                </a:solidFill>
                <a:latin typeface="Microsoft JhengHei"/>
                <a:cs typeface="Microsoft JhengHei"/>
              </a:rPr>
              <a:t>(</a:t>
            </a:r>
            <a:r>
              <a:rPr sz="1400" b="1" dirty="0">
                <a:solidFill>
                  <a:srgbClr val="C00000"/>
                </a:solidFill>
                <a:latin typeface="Microsoft JhengHei"/>
                <a:cs typeface="Microsoft JhengHei"/>
              </a:rPr>
              <a:t>包含學業成績、課程</a:t>
            </a:r>
            <a:r>
              <a:rPr sz="1400" b="1" spc="-15" dirty="0">
                <a:solidFill>
                  <a:srgbClr val="C00000"/>
                </a:solidFill>
                <a:latin typeface="Microsoft JhengHei"/>
                <a:cs typeface="Microsoft JhengHei"/>
              </a:rPr>
              <a:t>諮</a:t>
            </a:r>
            <a:r>
              <a:rPr sz="1400" b="1" dirty="0">
                <a:solidFill>
                  <a:srgbClr val="C00000"/>
                </a:solidFill>
                <a:latin typeface="Microsoft JhengHei"/>
                <a:cs typeface="Microsoft JhengHei"/>
              </a:rPr>
              <a:t>詢紀</a:t>
            </a:r>
            <a:r>
              <a:rPr sz="1400" b="1" spc="-10" dirty="0">
                <a:solidFill>
                  <a:srgbClr val="C00000"/>
                </a:solidFill>
                <a:latin typeface="Microsoft JhengHei"/>
                <a:cs typeface="Microsoft JhengHei"/>
              </a:rPr>
              <a:t>錄</a:t>
            </a:r>
            <a:r>
              <a:rPr sz="1400" b="1" dirty="0">
                <a:solidFill>
                  <a:srgbClr val="C00000"/>
                </a:solidFill>
                <a:latin typeface="Microsoft JhengHei"/>
                <a:cs typeface="Microsoft JhengHei"/>
              </a:rPr>
              <a:t>)</a:t>
            </a:r>
            <a:endParaRPr sz="1400">
              <a:latin typeface="Microsoft JhengHei"/>
              <a:cs typeface="Microsoft JhengHe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81811" y="2165426"/>
            <a:ext cx="211074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C00000"/>
                </a:solidFill>
                <a:latin typeface="Microsoft JhengHei"/>
                <a:cs typeface="Microsoft JhengHei"/>
              </a:rPr>
              <a:t>(</a:t>
            </a:r>
            <a:r>
              <a:rPr sz="1400" b="1" dirty="0">
                <a:solidFill>
                  <a:srgbClr val="C00000"/>
                </a:solidFill>
                <a:latin typeface="Microsoft JhengHei"/>
                <a:cs typeface="Microsoft JhengHei"/>
              </a:rPr>
              <a:t>包含學籍資料、幹部</a:t>
            </a:r>
            <a:r>
              <a:rPr sz="1400" b="1" spc="-15" dirty="0">
                <a:solidFill>
                  <a:srgbClr val="C00000"/>
                </a:solidFill>
                <a:latin typeface="Microsoft JhengHei"/>
                <a:cs typeface="Microsoft JhengHei"/>
              </a:rPr>
              <a:t>紀</a:t>
            </a:r>
            <a:r>
              <a:rPr sz="1400" b="1" spc="5" dirty="0">
                <a:solidFill>
                  <a:srgbClr val="C00000"/>
                </a:solidFill>
                <a:latin typeface="Microsoft JhengHei"/>
                <a:cs typeface="Microsoft JhengHei"/>
              </a:rPr>
              <a:t>錄</a:t>
            </a:r>
            <a:r>
              <a:rPr sz="1400" b="1" dirty="0">
                <a:solidFill>
                  <a:srgbClr val="C00000"/>
                </a:solidFill>
                <a:latin typeface="Microsoft JhengHei"/>
                <a:cs typeface="Microsoft JhengHei"/>
              </a:rPr>
              <a:t>)</a:t>
            </a:r>
            <a:endParaRPr sz="1400">
              <a:latin typeface="Microsoft JhengHei"/>
              <a:cs typeface="Microsoft JhengHe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03477" y="4199635"/>
            <a:ext cx="24663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C00000"/>
                </a:solidFill>
                <a:latin typeface="Microsoft JhengHei"/>
                <a:cs typeface="Microsoft JhengHei"/>
              </a:rPr>
              <a:t>(</a:t>
            </a:r>
            <a:r>
              <a:rPr sz="1400" b="1" dirty="0">
                <a:solidFill>
                  <a:srgbClr val="C00000"/>
                </a:solidFill>
                <a:latin typeface="Microsoft JhengHei"/>
                <a:cs typeface="Microsoft JhengHei"/>
              </a:rPr>
              <a:t>包含修課產出之作業</a:t>
            </a:r>
            <a:r>
              <a:rPr sz="1400" b="1" spc="-15" dirty="0">
                <a:solidFill>
                  <a:srgbClr val="C00000"/>
                </a:solidFill>
                <a:latin typeface="Microsoft JhengHei"/>
                <a:cs typeface="Microsoft JhengHei"/>
              </a:rPr>
              <a:t>、</a:t>
            </a:r>
            <a:r>
              <a:rPr sz="1400" b="1" dirty="0">
                <a:solidFill>
                  <a:srgbClr val="C00000"/>
                </a:solidFill>
                <a:latin typeface="Microsoft JhengHei"/>
                <a:cs typeface="Microsoft JhengHei"/>
              </a:rPr>
              <a:t>作品</a:t>
            </a:r>
            <a:r>
              <a:rPr sz="1400" b="1" spc="-10" dirty="0">
                <a:solidFill>
                  <a:srgbClr val="C00000"/>
                </a:solidFill>
                <a:latin typeface="Microsoft JhengHei"/>
                <a:cs typeface="Microsoft JhengHei"/>
              </a:rPr>
              <a:t>等</a:t>
            </a:r>
            <a:r>
              <a:rPr sz="1400" b="1" dirty="0">
                <a:solidFill>
                  <a:srgbClr val="C00000"/>
                </a:solidFill>
                <a:latin typeface="Microsoft JhengHei"/>
                <a:cs typeface="Microsoft JhengHei"/>
              </a:rPr>
              <a:t>)</a:t>
            </a:r>
            <a:endParaRPr sz="1400">
              <a:latin typeface="Microsoft JhengHei"/>
              <a:cs typeface="Microsoft JhengHe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81811" y="5191404"/>
            <a:ext cx="2047875" cy="581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0965" marR="5080" indent="-88900">
              <a:lnSpc>
                <a:spcPct val="130200"/>
              </a:lnSpc>
              <a:spcBef>
                <a:spcPts val="95"/>
              </a:spcBef>
            </a:pPr>
            <a:r>
              <a:rPr sz="1400" b="1" spc="-5" dirty="0">
                <a:solidFill>
                  <a:srgbClr val="C00000"/>
                </a:solidFill>
                <a:latin typeface="Microsoft JhengHei"/>
                <a:cs typeface="Microsoft JhengHei"/>
              </a:rPr>
              <a:t>(</a:t>
            </a:r>
            <a:r>
              <a:rPr sz="1400" b="1" dirty="0">
                <a:solidFill>
                  <a:srgbClr val="C00000"/>
                </a:solidFill>
                <a:latin typeface="Microsoft JhengHei"/>
                <a:cs typeface="Microsoft JhengHei"/>
              </a:rPr>
              <a:t>包含彈性學習時間、</a:t>
            </a:r>
            <a:r>
              <a:rPr sz="1400" b="1" spc="-15" dirty="0">
                <a:solidFill>
                  <a:srgbClr val="C00000"/>
                </a:solidFill>
                <a:latin typeface="Microsoft JhengHei"/>
                <a:cs typeface="Microsoft JhengHei"/>
              </a:rPr>
              <a:t>團</a:t>
            </a:r>
            <a:r>
              <a:rPr sz="1400" b="1" dirty="0">
                <a:solidFill>
                  <a:srgbClr val="C00000"/>
                </a:solidFill>
                <a:latin typeface="Microsoft JhengHei"/>
                <a:cs typeface="Microsoft JhengHei"/>
              </a:rPr>
              <a:t>體 活動時間及其他表現)</a:t>
            </a:r>
            <a:endParaRPr sz="1400">
              <a:latin typeface="Microsoft JhengHei"/>
              <a:cs typeface="Microsoft JhengHei"/>
            </a:endParaRPr>
          </a:p>
        </p:txBody>
      </p:sp>
      <p:pic>
        <p:nvPicPr>
          <p:cNvPr id="20" name="object 2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864863" y="1278802"/>
            <a:ext cx="1534656" cy="3802213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3926585" y="3389198"/>
            <a:ext cx="1397000" cy="1256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00"/>
                </a:solidFill>
                <a:latin typeface="Microsoft JhengHei"/>
                <a:cs typeface="Microsoft JhengHei"/>
              </a:rPr>
              <a:t>學生學習歷程</a:t>
            </a:r>
            <a:endParaRPr sz="1800">
              <a:latin typeface="Microsoft JhengHei"/>
              <a:cs typeface="Microsoft JhengHe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solidFill>
                  <a:srgbClr val="FFFF00"/>
                </a:solidFill>
                <a:latin typeface="Microsoft JhengHei"/>
                <a:cs typeface="Microsoft JhengHei"/>
              </a:rPr>
              <a:t>檔案數位平臺</a:t>
            </a:r>
            <a:endParaRPr sz="1800">
              <a:latin typeface="Microsoft JhengHei"/>
              <a:cs typeface="Microsoft JhengHei"/>
            </a:endParaRPr>
          </a:p>
          <a:p>
            <a:pPr marL="216535" marR="55244" indent="-76200">
              <a:lnSpc>
                <a:spcPct val="100000"/>
              </a:lnSpc>
              <a:spcBef>
                <a:spcPts val="565"/>
              </a:spcBef>
            </a:pPr>
            <a:r>
              <a:rPr sz="2000" b="1" spc="-5" dirty="0">
                <a:solidFill>
                  <a:srgbClr val="FFFFFF"/>
                </a:solidFill>
                <a:latin typeface="Microsoft YaHei"/>
                <a:cs typeface="Microsoft YaHei"/>
              </a:rPr>
              <a:t>(</a:t>
            </a:r>
            <a:r>
              <a:rPr sz="2000" b="1" dirty="0">
                <a:solidFill>
                  <a:srgbClr val="FFFFFF"/>
                </a:solidFill>
                <a:latin typeface="Microsoft YaHei"/>
                <a:cs typeface="Microsoft YaHei"/>
              </a:rPr>
              <a:t>學習歷程 學校平臺)</a:t>
            </a:r>
            <a:endParaRPr sz="2000">
              <a:latin typeface="Microsoft YaHei"/>
              <a:cs typeface="Microsoft YaHe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6827519" y="269747"/>
            <a:ext cx="5146675" cy="5623560"/>
            <a:chOff x="6827519" y="269747"/>
            <a:chExt cx="5146675" cy="5623560"/>
          </a:xfrm>
        </p:grpSpPr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905244" y="269747"/>
              <a:ext cx="5068824" cy="562356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827519" y="1946285"/>
              <a:ext cx="1523760" cy="3817483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6901433" y="3705225"/>
            <a:ext cx="1435735" cy="1530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318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Microsoft JhengHei"/>
                <a:cs typeface="Microsoft JhengHei"/>
              </a:rPr>
              <a:t>高級中等教育 </a:t>
            </a:r>
            <a:r>
              <a:rPr sz="1800" b="1" spc="-5" dirty="0">
                <a:latin typeface="Microsoft JhengHei"/>
                <a:cs typeface="Microsoft JhengHei"/>
              </a:rPr>
              <a:t>階段學生學習 </a:t>
            </a:r>
            <a:r>
              <a:rPr sz="1800" b="1" dirty="0">
                <a:latin typeface="Microsoft JhengHei"/>
                <a:cs typeface="Microsoft JhengHei"/>
              </a:rPr>
              <a:t>歷程資料庫</a:t>
            </a:r>
            <a:endParaRPr sz="1800">
              <a:latin typeface="Microsoft JhengHei"/>
              <a:cs typeface="Microsoft JhengHei"/>
            </a:endParaRPr>
          </a:p>
          <a:p>
            <a:pPr marL="50800" marR="5080" indent="88265">
              <a:lnSpc>
                <a:spcPct val="100000"/>
              </a:lnSpc>
              <a:spcBef>
                <a:spcPts val="570"/>
              </a:spcBef>
            </a:pPr>
            <a:r>
              <a:rPr sz="2000" b="1" spc="-5" dirty="0">
                <a:solidFill>
                  <a:srgbClr val="FFFFFF"/>
                </a:solidFill>
                <a:latin typeface="Microsoft YaHei"/>
                <a:cs typeface="Microsoft YaHei"/>
              </a:rPr>
              <a:t>(</a:t>
            </a:r>
            <a:r>
              <a:rPr sz="2000" b="1" dirty="0">
                <a:solidFill>
                  <a:srgbClr val="FFFFFF"/>
                </a:solidFill>
                <a:latin typeface="Microsoft YaHei"/>
                <a:cs typeface="Microsoft YaHei"/>
              </a:rPr>
              <a:t>學習歷程 中央資料庫)</a:t>
            </a:r>
            <a:endParaRPr sz="2000">
              <a:latin typeface="Microsoft YaHei"/>
              <a:cs typeface="Microsoft YaHe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6958583" y="1705355"/>
            <a:ext cx="1926589" cy="4180840"/>
            <a:chOff x="6958583" y="1705355"/>
            <a:chExt cx="1926589" cy="4180840"/>
          </a:xfrm>
        </p:grpSpPr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958583" y="2179319"/>
              <a:ext cx="1257300" cy="125730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278367" y="1705355"/>
              <a:ext cx="606551" cy="4180332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8340089" y="1747265"/>
              <a:ext cx="501650" cy="4057015"/>
            </a:xfrm>
            <a:custGeom>
              <a:avLst/>
              <a:gdLst/>
              <a:ahLst/>
              <a:cxnLst/>
              <a:rect l="l" t="t" r="r" b="b"/>
              <a:pathLst>
                <a:path w="501650" h="4057015">
                  <a:moveTo>
                    <a:pt x="501395" y="4056888"/>
                  </a:moveTo>
                  <a:lnTo>
                    <a:pt x="422166" y="4054757"/>
                  </a:lnTo>
                  <a:lnTo>
                    <a:pt x="353348" y="4048826"/>
                  </a:lnTo>
                  <a:lnTo>
                    <a:pt x="299075" y="4039781"/>
                  </a:lnTo>
                  <a:lnTo>
                    <a:pt x="250698" y="4015105"/>
                  </a:lnTo>
                  <a:lnTo>
                    <a:pt x="250698" y="2070227"/>
                  </a:lnTo>
                  <a:lnTo>
                    <a:pt x="237914" y="2057005"/>
                  </a:lnTo>
                  <a:lnTo>
                    <a:pt x="202320" y="2045534"/>
                  </a:lnTo>
                  <a:lnTo>
                    <a:pt x="148047" y="2036494"/>
                  </a:lnTo>
                  <a:lnTo>
                    <a:pt x="79229" y="2030570"/>
                  </a:lnTo>
                  <a:lnTo>
                    <a:pt x="0" y="2028444"/>
                  </a:lnTo>
                  <a:lnTo>
                    <a:pt x="79229" y="2026317"/>
                  </a:lnTo>
                  <a:lnTo>
                    <a:pt x="148047" y="2020393"/>
                  </a:lnTo>
                  <a:lnTo>
                    <a:pt x="202320" y="2011353"/>
                  </a:lnTo>
                  <a:lnTo>
                    <a:pt x="237914" y="1999882"/>
                  </a:lnTo>
                  <a:lnTo>
                    <a:pt x="250698" y="1986661"/>
                  </a:lnTo>
                  <a:lnTo>
                    <a:pt x="250698" y="41783"/>
                  </a:lnTo>
                  <a:lnTo>
                    <a:pt x="263481" y="28561"/>
                  </a:lnTo>
                  <a:lnTo>
                    <a:pt x="299075" y="17090"/>
                  </a:lnTo>
                  <a:lnTo>
                    <a:pt x="353348" y="8050"/>
                  </a:lnTo>
                  <a:lnTo>
                    <a:pt x="422166" y="2126"/>
                  </a:lnTo>
                  <a:lnTo>
                    <a:pt x="501395" y="0"/>
                  </a:lnTo>
                </a:path>
              </a:pathLst>
            </a:custGeom>
            <a:ln w="38100">
              <a:solidFill>
                <a:srgbClr val="E36C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橢圓形圖說文字 4"/>
          <p:cNvSpPr/>
          <p:nvPr/>
        </p:nvSpPr>
        <p:spPr>
          <a:xfrm>
            <a:off x="3176126" y="5715000"/>
            <a:ext cx="3157871" cy="1143000"/>
          </a:xfrm>
          <a:prstGeom prst="wedgeEllipseCallout">
            <a:avLst>
              <a:gd name="adj1" fmla="val -54526"/>
              <a:gd name="adj2" fmla="val -97499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不需教師認證</a:t>
            </a:r>
            <a:endParaRPr lang="zh-TW" altLang="en-US" sz="2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0" name="橢圓形圖說文字 29"/>
          <p:cNvSpPr/>
          <p:nvPr/>
        </p:nvSpPr>
        <p:spPr>
          <a:xfrm>
            <a:off x="6452827" y="656981"/>
            <a:ext cx="3157871" cy="1143000"/>
          </a:xfrm>
          <a:prstGeom prst="wedgeEllipseCallout">
            <a:avLst>
              <a:gd name="adj1" fmla="val -152802"/>
              <a:gd name="adj2" fmla="val 218864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需教師認證</a:t>
            </a:r>
            <a:endParaRPr lang="zh-TW" altLang="en-US" sz="2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79">
        <p:cut/>
      </p:transition>
    </mc:Choice>
    <mc:Fallback xmlns="">
      <p:transition spd="slow" advTm="21679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4904" y="0"/>
            <a:ext cx="142240" cy="962025"/>
          </a:xfrm>
          <a:custGeom>
            <a:avLst/>
            <a:gdLst/>
            <a:ahLst/>
            <a:cxnLst/>
            <a:rect l="l" t="t" r="r" b="b"/>
            <a:pathLst>
              <a:path w="142240" h="962025">
                <a:moveTo>
                  <a:pt x="60960" y="0"/>
                </a:moveTo>
                <a:lnTo>
                  <a:pt x="0" y="0"/>
                </a:lnTo>
                <a:lnTo>
                  <a:pt x="0" y="961644"/>
                </a:lnTo>
                <a:lnTo>
                  <a:pt x="60960" y="961644"/>
                </a:lnTo>
                <a:lnTo>
                  <a:pt x="60960" y="0"/>
                </a:lnTo>
                <a:close/>
              </a:path>
              <a:path w="142240" h="962025">
                <a:moveTo>
                  <a:pt x="141732" y="0"/>
                </a:moveTo>
                <a:lnTo>
                  <a:pt x="80772" y="0"/>
                </a:lnTo>
                <a:lnTo>
                  <a:pt x="80772" y="961644"/>
                </a:lnTo>
                <a:lnTo>
                  <a:pt x="141732" y="961644"/>
                </a:lnTo>
                <a:lnTo>
                  <a:pt x="141732" y="0"/>
                </a:lnTo>
                <a:close/>
              </a:path>
            </a:pathLst>
          </a:custGeom>
          <a:solidFill>
            <a:srgbClr val="1A7A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736324" y="6764058"/>
            <a:ext cx="140335" cy="93980"/>
          </a:xfrm>
          <a:custGeom>
            <a:avLst/>
            <a:gdLst/>
            <a:ahLst/>
            <a:cxnLst/>
            <a:rect l="l" t="t" r="r" b="b"/>
            <a:pathLst>
              <a:path w="140334" h="93979">
                <a:moveTo>
                  <a:pt x="60960" y="0"/>
                </a:moveTo>
                <a:lnTo>
                  <a:pt x="0" y="0"/>
                </a:lnTo>
                <a:lnTo>
                  <a:pt x="0" y="93941"/>
                </a:lnTo>
                <a:lnTo>
                  <a:pt x="60960" y="93941"/>
                </a:lnTo>
                <a:lnTo>
                  <a:pt x="60960" y="0"/>
                </a:lnTo>
                <a:close/>
              </a:path>
              <a:path w="140334" h="93979">
                <a:moveTo>
                  <a:pt x="140208" y="0"/>
                </a:moveTo>
                <a:lnTo>
                  <a:pt x="79248" y="0"/>
                </a:lnTo>
                <a:lnTo>
                  <a:pt x="79248" y="93941"/>
                </a:lnTo>
                <a:lnTo>
                  <a:pt x="140208" y="93941"/>
                </a:lnTo>
                <a:lnTo>
                  <a:pt x="140208" y="0"/>
                </a:lnTo>
                <a:close/>
              </a:path>
            </a:pathLst>
          </a:custGeom>
          <a:solidFill>
            <a:srgbClr val="1A7A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665077" y="186689"/>
            <a:ext cx="1447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Arial Black"/>
                <a:cs typeface="Arial Black"/>
              </a:rPr>
              <a:t>6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74293" y="273761"/>
            <a:ext cx="65341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0000"/>
                </a:solidFill>
                <a:latin typeface="Microsoft YaHei"/>
                <a:cs typeface="Microsoft YaHei"/>
              </a:rPr>
              <a:t>學生學習歷程檔案</a:t>
            </a:r>
            <a:r>
              <a:rPr spc="5" dirty="0">
                <a:solidFill>
                  <a:srgbClr val="1A7AAD"/>
                </a:solidFill>
                <a:latin typeface="Microsoft YaHei"/>
                <a:cs typeface="Microsoft YaHei"/>
              </a:rPr>
              <a:t>蒐集</a:t>
            </a:r>
            <a:r>
              <a:rPr spc="-15" dirty="0">
                <a:solidFill>
                  <a:srgbClr val="1A7AAD"/>
                </a:solidFill>
                <a:latin typeface="Microsoft YaHei"/>
                <a:cs typeface="Microsoft YaHei"/>
              </a:rPr>
              <a:t>項</a:t>
            </a:r>
            <a:r>
              <a:rPr spc="5" dirty="0">
                <a:solidFill>
                  <a:srgbClr val="1A7AAD"/>
                </a:solidFill>
                <a:latin typeface="Microsoft YaHei"/>
                <a:cs typeface="Microsoft YaHei"/>
              </a:rPr>
              <a:t>目詳</a:t>
            </a:r>
            <a:r>
              <a:rPr spc="-15" dirty="0">
                <a:solidFill>
                  <a:srgbClr val="1A7AAD"/>
                </a:solidFill>
                <a:latin typeface="Microsoft YaHei"/>
                <a:cs typeface="Microsoft YaHei"/>
              </a:rPr>
              <a:t>細</a:t>
            </a:r>
            <a:r>
              <a:rPr spc="5" dirty="0">
                <a:solidFill>
                  <a:srgbClr val="1A7AAD"/>
                </a:solidFill>
                <a:latin typeface="Microsoft YaHei"/>
                <a:cs typeface="Microsoft YaHei"/>
              </a:rPr>
              <a:t>內容</a:t>
            </a: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25896" y="1933955"/>
            <a:ext cx="1159763" cy="141274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57900" y="4652771"/>
            <a:ext cx="1191768" cy="1412747"/>
          </a:xfrm>
          <a:prstGeom prst="rect">
            <a:avLst/>
          </a:prstGeom>
        </p:spPr>
      </p:pic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301472" y="903732"/>
          <a:ext cx="12169773" cy="59238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09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19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25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039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7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5130"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E341F"/>
                    </a:solidFill>
                  </a:tcPr>
                </a:tc>
                <a:tc>
                  <a:txBody>
                    <a:bodyPr/>
                    <a:lstStyle/>
                    <a:p>
                      <a:pPr marL="560070" marR="40513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Microsoft YaHei"/>
                          <a:cs typeface="Microsoft YaHei"/>
                        </a:rPr>
                        <a:t>學習歷程學校平臺</a:t>
                      </a:r>
                      <a:endParaRPr sz="2400">
                        <a:latin typeface="Microsoft YaHei"/>
                        <a:cs typeface="Microsoft YaHei"/>
                      </a:endParaRPr>
                    </a:p>
                  </a:txBody>
                  <a:tcPr marL="0" marR="0" marT="3492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E341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57023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Microsoft YaHei"/>
                          <a:cs typeface="Microsoft YaHei"/>
                        </a:rPr>
                        <a:t>學習歷程中央資料庫</a:t>
                      </a:r>
                      <a:endParaRPr sz="2400">
                        <a:latin typeface="Microsoft YaHei"/>
                        <a:cs typeface="Microsoft YaHe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36C0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dirty="0">
                          <a:latin typeface="Microsoft YaHei"/>
                          <a:cs typeface="Microsoft YaHei"/>
                        </a:rPr>
                        <a:t>項目</a:t>
                      </a:r>
                      <a:endParaRPr sz="2000">
                        <a:latin typeface="Microsoft YaHei"/>
                        <a:cs typeface="Microsoft YaHe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DDD9C"/>
                    </a:solidFill>
                  </a:tcPr>
                </a:tc>
                <a:tc>
                  <a:txBody>
                    <a:bodyPr/>
                    <a:lstStyle/>
                    <a:p>
                      <a:pPr marR="40576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dirty="0">
                          <a:latin typeface="Microsoft YaHei"/>
                          <a:cs typeface="Microsoft YaHei"/>
                        </a:rPr>
                        <a:t>內容</a:t>
                      </a:r>
                      <a:endParaRPr sz="2000">
                        <a:latin typeface="Microsoft YaHei"/>
                        <a:cs typeface="Microsoft YaHe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DDD9C"/>
                    </a:solidFill>
                  </a:tcPr>
                </a:tc>
                <a:tc>
                  <a:txBody>
                    <a:bodyPr/>
                    <a:lstStyle/>
                    <a:p>
                      <a:pPr marR="67310"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4F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dirty="0">
                          <a:latin typeface="Microsoft YaHei"/>
                          <a:cs typeface="Microsoft YaHei"/>
                        </a:rPr>
                        <a:t>項目</a:t>
                      </a:r>
                      <a:endParaRPr sz="2000">
                        <a:latin typeface="Microsoft YaHei"/>
                        <a:cs typeface="Microsoft YaHe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DDD9C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dirty="0">
                          <a:latin typeface="Microsoft YaHei"/>
                          <a:cs typeface="Microsoft YaHei"/>
                        </a:rPr>
                        <a:t>內容</a:t>
                      </a:r>
                      <a:endParaRPr sz="2000">
                        <a:latin typeface="Microsoft YaHei"/>
                        <a:cs typeface="Microsoft YaHe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DDD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8819"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1565"/>
                        </a:spcBef>
                      </a:pPr>
                      <a:r>
                        <a:rPr sz="2000" b="1" spc="-5" dirty="0">
                          <a:solidFill>
                            <a:srgbClr val="BE341F"/>
                          </a:solidFill>
                          <a:latin typeface="Microsoft JhengHei"/>
                          <a:cs typeface="Microsoft JhengHei"/>
                        </a:rPr>
                        <a:t>基本資料</a:t>
                      </a:r>
                      <a:endParaRPr sz="2000">
                        <a:latin typeface="Microsoft JhengHei"/>
                        <a:cs typeface="Microsoft JhengHei"/>
                      </a:endParaRPr>
                    </a:p>
                  </a:txBody>
                  <a:tcPr marL="0" marR="0" marT="198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1DB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40513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dirty="0">
                          <a:latin typeface="Microsoft JhengHei"/>
                          <a:cs typeface="Microsoft JhengHei"/>
                        </a:rPr>
                        <a:t>學生學籍資料</a:t>
                      </a:r>
                      <a:endParaRPr sz="2000">
                        <a:latin typeface="Microsoft JhengHei"/>
                        <a:cs typeface="Microsoft JhengHei"/>
                      </a:endParaRPr>
                    </a:p>
                    <a:p>
                      <a:pPr marL="91440" marR="20955">
                        <a:lnSpc>
                          <a:spcPct val="100000"/>
                        </a:lnSpc>
                        <a:tabLst>
                          <a:tab pos="4689475" algn="l"/>
                        </a:tabLst>
                      </a:pPr>
                      <a:r>
                        <a:rPr sz="2000" spc="5" dirty="0">
                          <a:latin typeface="Microsoft JhengHei"/>
                          <a:cs typeface="Microsoft JhengHei"/>
                        </a:rPr>
                        <a:t>(</a:t>
                      </a:r>
                      <a:r>
                        <a:rPr sz="2000" dirty="0">
                          <a:latin typeface="Microsoft JhengHei"/>
                          <a:cs typeface="Microsoft JhengHei"/>
                        </a:rPr>
                        <a:t>含校級、班級及</a:t>
                      </a:r>
                      <a:r>
                        <a:rPr sz="2000" spc="-15" dirty="0">
                          <a:latin typeface="Microsoft JhengHei"/>
                          <a:cs typeface="Microsoft JhengHei"/>
                        </a:rPr>
                        <a:t>社</a:t>
                      </a:r>
                      <a:r>
                        <a:rPr sz="2000" dirty="0">
                          <a:latin typeface="Microsoft JhengHei"/>
                          <a:cs typeface="Microsoft JhengHei"/>
                        </a:rPr>
                        <a:t>團幹</a:t>
                      </a:r>
                      <a:r>
                        <a:rPr sz="2000" spc="-15" dirty="0">
                          <a:latin typeface="Microsoft JhengHei"/>
                          <a:cs typeface="Microsoft JhengHei"/>
                        </a:rPr>
                        <a:t>部</a:t>
                      </a:r>
                      <a:r>
                        <a:rPr sz="2000" dirty="0">
                          <a:latin typeface="Microsoft JhengHei"/>
                          <a:cs typeface="Microsoft JhengHei"/>
                        </a:rPr>
                        <a:t>紀錄)	</a:t>
                      </a:r>
                      <a:r>
                        <a:rPr sz="2700" b="1" spc="-7" baseline="-21604" dirty="0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每學</a:t>
                      </a:r>
                      <a:endParaRPr sz="2700" baseline="-21604">
                        <a:latin typeface="Microsoft JhengHei"/>
                        <a:cs typeface="Microsoft JhengHe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1DB"/>
                    </a:solidFill>
                  </a:tcPr>
                </a:tc>
                <a:tc>
                  <a:txBody>
                    <a:bodyPr/>
                    <a:lstStyle/>
                    <a:p>
                      <a:pPr marR="6731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  <a:p>
                      <a:pPr marR="21590" algn="r">
                        <a:lnSpc>
                          <a:spcPts val="1950"/>
                        </a:lnSpc>
                        <a:spcBef>
                          <a:spcPts val="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期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1DB"/>
                    </a:solidFill>
                  </a:tcPr>
                </a:tc>
                <a:tc>
                  <a:txBody>
                    <a:bodyPr/>
                    <a:lstStyle/>
                    <a:p>
                      <a:pPr marR="20955" algn="ctr">
                        <a:lnSpc>
                          <a:spcPct val="100000"/>
                        </a:lnSpc>
                        <a:spcBef>
                          <a:spcPts val="1565"/>
                        </a:spcBef>
                      </a:pPr>
                      <a:r>
                        <a:rPr sz="2000" b="1" dirty="0">
                          <a:solidFill>
                            <a:srgbClr val="E36C09"/>
                          </a:solidFill>
                          <a:latin typeface="Microsoft JhengHei"/>
                          <a:cs typeface="Microsoft JhengHei"/>
                        </a:rPr>
                        <a:t>基本資料</a:t>
                      </a:r>
                      <a:endParaRPr sz="2000">
                        <a:latin typeface="Microsoft JhengHei"/>
                        <a:cs typeface="Microsoft JhengHei"/>
                      </a:endParaRPr>
                    </a:p>
                  </a:txBody>
                  <a:tcPr marL="0" marR="0" marT="198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1DB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dirty="0">
                          <a:latin typeface="Microsoft JhengHei"/>
                          <a:cs typeface="Microsoft JhengHei"/>
                        </a:rPr>
                        <a:t>同學習歷程學校平臺之</a:t>
                      </a:r>
                      <a:r>
                        <a:rPr sz="2000" spc="-10" dirty="0">
                          <a:latin typeface="Microsoft JhengHei"/>
                          <a:cs typeface="Microsoft JhengHei"/>
                        </a:rPr>
                        <a:t>資</a:t>
                      </a:r>
                      <a:r>
                        <a:rPr sz="2000" dirty="0">
                          <a:latin typeface="Microsoft JhengHei"/>
                          <a:cs typeface="Microsoft JhengHei"/>
                        </a:rPr>
                        <a:t>料</a:t>
                      </a:r>
                      <a:endParaRPr sz="2000">
                        <a:latin typeface="Microsoft JhengHei"/>
                        <a:cs typeface="Microsoft JhengHei"/>
                      </a:endParaRPr>
                    </a:p>
                    <a:p>
                      <a:pPr marL="347345" indent="-255904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95000"/>
                        <a:buChar char="●"/>
                        <a:tabLst>
                          <a:tab pos="347980" algn="l"/>
                        </a:tabLst>
                      </a:pPr>
                      <a:r>
                        <a:rPr sz="2000" dirty="0">
                          <a:solidFill>
                            <a:srgbClr val="3333FF"/>
                          </a:solidFill>
                          <a:latin typeface="Microsoft JhengHei"/>
                          <a:cs typeface="Microsoft JhengHei"/>
                        </a:rPr>
                        <a:t>學校</a:t>
                      </a:r>
                      <a:r>
                        <a:rPr sz="2000" b="1" dirty="0">
                          <a:solidFill>
                            <a:srgbClr val="3333FF"/>
                          </a:solidFill>
                          <a:latin typeface="Microsoft JhengHei"/>
                          <a:cs typeface="Microsoft JhengHei"/>
                        </a:rPr>
                        <a:t>每學期提交</a:t>
                      </a:r>
                      <a:endParaRPr sz="2000">
                        <a:latin typeface="Microsoft JhengHei"/>
                        <a:cs typeface="Microsoft JhengHe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1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79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R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b="1" dirty="0">
                          <a:solidFill>
                            <a:srgbClr val="BE341F"/>
                          </a:solidFill>
                          <a:latin typeface="Microsoft JhengHei"/>
                          <a:cs typeface="Microsoft JhengHei"/>
                        </a:rPr>
                        <a:t>修課紀錄</a:t>
                      </a:r>
                      <a:endParaRPr sz="2000">
                        <a:latin typeface="Microsoft JhengHei"/>
                        <a:cs typeface="Microsoft JhengHe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4E3B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54800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2000" spc="95" dirty="0">
                          <a:latin typeface="Microsoft JhengHei"/>
                          <a:cs typeface="Microsoft JhengHei"/>
                        </a:rPr>
                        <a:t>學校報經各該主管機關備查之課程計畫 所開設</a:t>
                      </a:r>
                      <a:r>
                        <a:rPr sz="2000" spc="100" dirty="0">
                          <a:latin typeface="Microsoft JhengHei"/>
                          <a:cs typeface="Microsoft JhengHei"/>
                        </a:rPr>
                        <a:t>、有採計學分</a:t>
                      </a:r>
                      <a:r>
                        <a:rPr sz="2000" spc="85" dirty="0">
                          <a:latin typeface="Microsoft JhengHei"/>
                          <a:cs typeface="Microsoft JhengHei"/>
                        </a:rPr>
                        <a:t>之</a:t>
                      </a:r>
                      <a:r>
                        <a:rPr sz="2000" spc="95" dirty="0">
                          <a:latin typeface="Microsoft JhengHei"/>
                          <a:cs typeface="Microsoft JhengHei"/>
                        </a:rPr>
                        <a:t>科目/</a:t>
                      </a:r>
                      <a:r>
                        <a:rPr sz="2000" spc="100" dirty="0">
                          <a:latin typeface="Microsoft JhengHei"/>
                          <a:cs typeface="Microsoft JhengHei"/>
                        </a:rPr>
                        <a:t>課</a:t>
                      </a:r>
                      <a:r>
                        <a:rPr sz="2000" spc="95" dirty="0">
                          <a:latin typeface="Microsoft JhengHei"/>
                          <a:cs typeface="Microsoft JhengHei"/>
                        </a:rPr>
                        <a:t>程學業 成績及</a:t>
                      </a:r>
                      <a:r>
                        <a:rPr sz="2000" b="1" spc="95" dirty="0">
                          <a:solidFill>
                            <a:srgbClr val="6F2F9F"/>
                          </a:solidFill>
                          <a:latin typeface="Microsoft JhengHei"/>
                          <a:cs typeface="Microsoft JhengHei"/>
                        </a:rPr>
                        <a:t>課程諮詢紀錄</a:t>
                      </a:r>
                      <a:endParaRPr sz="2000">
                        <a:latin typeface="Microsoft JhengHei"/>
                        <a:cs typeface="Microsoft JhengHei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4E3B6"/>
                    </a:solidFill>
                  </a:tcPr>
                </a:tc>
                <a:tc>
                  <a:txBody>
                    <a:bodyPr/>
                    <a:lstStyle/>
                    <a:p>
                      <a:pPr marL="33655" marR="6731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提交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4E3B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R="2095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b="1" dirty="0">
                          <a:solidFill>
                            <a:srgbClr val="E36C09"/>
                          </a:solidFill>
                          <a:latin typeface="Microsoft JhengHei"/>
                          <a:cs typeface="Microsoft JhengHei"/>
                        </a:rPr>
                        <a:t>修課紀錄</a:t>
                      </a:r>
                      <a:endParaRPr sz="2000">
                        <a:latin typeface="Microsoft JhengHei"/>
                        <a:cs typeface="Microsoft JhengHe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4E3B6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dirty="0">
                          <a:latin typeface="Microsoft JhengHei"/>
                          <a:cs typeface="Microsoft JhengHei"/>
                        </a:rPr>
                        <a:t>同學習歷程學校平臺之</a:t>
                      </a:r>
                      <a:r>
                        <a:rPr sz="2000" spc="-10" dirty="0">
                          <a:latin typeface="Microsoft JhengHei"/>
                          <a:cs typeface="Microsoft JhengHei"/>
                        </a:rPr>
                        <a:t>資</a:t>
                      </a:r>
                      <a:r>
                        <a:rPr sz="2000" dirty="0">
                          <a:latin typeface="Microsoft JhengHei"/>
                          <a:cs typeface="Microsoft JhengHei"/>
                        </a:rPr>
                        <a:t>料；</a:t>
                      </a:r>
                      <a:endParaRPr sz="2000">
                        <a:latin typeface="Microsoft JhengHei"/>
                        <a:cs typeface="Microsoft JhengHe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Microsoft JhengHei"/>
                          <a:cs typeface="Microsoft JhengHei"/>
                        </a:rPr>
                        <a:t>不包</a:t>
                      </a:r>
                      <a:r>
                        <a:rPr sz="2000" spc="-10" dirty="0">
                          <a:latin typeface="Microsoft JhengHei"/>
                          <a:cs typeface="Microsoft JhengHei"/>
                        </a:rPr>
                        <a:t>括</a:t>
                      </a:r>
                      <a:r>
                        <a:rPr sz="2000" b="1" spc="-5" dirty="0">
                          <a:solidFill>
                            <a:srgbClr val="6F2F9F"/>
                          </a:solidFill>
                          <a:latin typeface="Microsoft JhengHei"/>
                          <a:cs typeface="Microsoft JhengHei"/>
                        </a:rPr>
                        <a:t>課程諮詢紀錄</a:t>
                      </a:r>
                      <a:endParaRPr sz="2000">
                        <a:latin typeface="Microsoft JhengHei"/>
                        <a:cs typeface="Microsoft JhengHei"/>
                      </a:endParaRPr>
                    </a:p>
                    <a:p>
                      <a:pPr marL="347345" indent="-255904">
                        <a:lnSpc>
                          <a:spcPct val="100000"/>
                        </a:lnSpc>
                        <a:spcBef>
                          <a:spcPts val="5"/>
                        </a:spcBef>
                        <a:buClr>
                          <a:srgbClr val="000000"/>
                        </a:buClr>
                        <a:buSzPct val="95000"/>
                        <a:buChar char="●"/>
                        <a:tabLst>
                          <a:tab pos="347980" algn="l"/>
                        </a:tabLst>
                      </a:pPr>
                      <a:r>
                        <a:rPr sz="2000" dirty="0">
                          <a:solidFill>
                            <a:srgbClr val="3333FF"/>
                          </a:solidFill>
                          <a:latin typeface="Microsoft JhengHei"/>
                          <a:cs typeface="Microsoft JhengHei"/>
                        </a:rPr>
                        <a:t>學校</a:t>
                      </a:r>
                      <a:r>
                        <a:rPr sz="2000" b="1" dirty="0">
                          <a:solidFill>
                            <a:srgbClr val="3333FF"/>
                          </a:solidFill>
                          <a:latin typeface="Microsoft JhengHei"/>
                          <a:cs typeface="Microsoft JhengHei"/>
                        </a:rPr>
                        <a:t>每學期提交</a:t>
                      </a:r>
                      <a:endParaRPr sz="2000">
                        <a:latin typeface="Microsoft JhengHei"/>
                        <a:cs typeface="Microsoft JhengHe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4E3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540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  <a:p>
                      <a:pPr marL="91440" marR="92075">
                        <a:lnSpc>
                          <a:spcPts val="2390"/>
                        </a:lnSpc>
                        <a:spcBef>
                          <a:spcPts val="5"/>
                        </a:spcBef>
                      </a:pPr>
                      <a:r>
                        <a:rPr sz="2000" b="1" dirty="0">
                          <a:solidFill>
                            <a:srgbClr val="BE341F"/>
                          </a:solidFill>
                          <a:latin typeface="Microsoft JhengHei"/>
                          <a:cs typeface="Microsoft JhengHei"/>
                        </a:rPr>
                        <a:t>課程學習 成果</a:t>
                      </a:r>
                      <a:endParaRPr sz="2000">
                        <a:latin typeface="Microsoft JhengHei"/>
                        <a:cs typeface="Microsoft JhengHe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8E7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40513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000" b="1" dirty="0">
                          <a:solidFill>
                            <a:srgbClr val="001F5F"/>
                          </a:solidFill>
                          <a:latin typeface="Microsoft JhengHei"/>
                          <a:cs typeface="Microsoft JhengHei"/>
                        </a:rPr>
                        <a:t>(</a:t>
                      </a:r>
                      <a:r>
                        <a:rPr sz="2000" b="1" u="heavy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JhengHei"/>
                          <a:cs typeface="Microsoft JhengHei"/>
                        </a:rPr>
                        <a:t>需任課教師認證</a:t>
                      </a:r>
                      <a:r>
                        <a:rPr sz="2000" b="1" dirty="0">
                          <a:solidFill>
                            <a:srgbClr val="001F5F"/>
                          </a:solidFill>
                          <a:latin typeface="Microsoft JhengHei"/>
                          <a:cs typeface="Microsoft JhengHei"/>
                        </a:rPr>
                        <a:t>)</a:t>
                      </a:r>
                      <a:endParaRPr sz="2000" dirty="0">
                        <a:latin typeface="Microsoft JhengHei"/>
                        <a:cs typeface="Microsoft JhengHei"/>
                      </a:endParaRPr>
                    </a:p>
                    <a:p>
                      <a:pPr marL="91440" marR="716915">
                        <a:lnSpc>
                          <a:spcPct val="100000"/>
                        </a:lnSpc>
                      </a:pPr>
                      <a:r>
                        <a:rPr sz="2000" spc="95" dirty="0">
                          <a:latin typeface="Microsoft JhengHei"/>
                          <a:cs typeface="Microsoft JhengHei"/>
                        </a:rPr>
                        <a:t>前款科目</a:t>
                      </a:r>
                      <a:r>
                        <a:rPr sz="2000" spc="100" dirty="0">
                          <a:latin typeface="Microsoft JhengHei"/>
                          <a:cs typeface="Microsoft JhengHei"/>
                        </a:rPr>
                        <a:t>/</a:t>
                      </a:r>
                      <a:r>
                        <a:rPr sz="2000" spc="95" dirty="0">
                          <a:latin typeface="Microsoft JhengHei"/>
                          <a:cs typeface="Microsoft JhengHei"/>
                        </a:rPr>
                        <a:t>課程產出</a:t>
                      </a:r>
                      <a:r>
                        <a:rPr sz="2000" spc="-160" dirty="0">
                          <a:latin typeface="Microsoft JhengHei"/>
                          <a:cs typeface="Microsoft JhengHei"/>
                        </a:rPr>
                        <a:t>之作業、作品及其他 </a:t>
                      </a:r>
                      <a:r>
                        <a:rPr sz="2000" spc="95" dirty="0">
                          <a:latin typeface="Microsoft JhengHei"/>
                          <a:cs typeface="Microsoft JhengHei"/>
                        </a:rPr>
                        <a:t>學習成果</a:t>
                      </a:r>
                      <a:endParaRPr sz="2000" dirty="0">
                        <a:latin typeface="Microsoft JhengHei"/>
                        <a:cs typeface="Microsoft JhengHei"/>
                      </a:endParaRPr>
                    </a:p>
                    <a:p>
                      <a:pPr marL="346710" marR="405130" indent="-255904">
                        <a:lnSpc>
                          <a:spcPts val="2395"/>
                        </a:lnSpc>
                        <a:spcBef>
                          <a:spcPts val="5"/>
                        </a:spcBef>
                        <a:buClr>
                          <a:srgbClr val="000000"/>
                        </a:buClr>
                        <a:buSzPct val="95000"/>
                        <a:buFont typeface="Microsoft JhengHei"/>
                        <a:buChar char="●"/>
                        <a:tabLst>
                          <a:tab pos="347345" algn="l"/>
                        </a:tabLst>
                      </a:pPr>
                      <a:r>
                        <a:rPr sz="2000" b="1" dirty="0">
                          <a:solidFill>
                            <a:srgbClr val="BE341F"/>
                          </a:solidFill>
                          <a:latin typeface="Microsoft JhengHei"/>
                          <a:cs typeface="Microsoft JhengHei"/>
                        </a:rPr>
                        <a:t>每學期</a:t>
                      </a:r>
                      <a:r>
                        <a:rPr sz="2000" b="1" dirty="0">
                          <a:solidFill>
                            <a:srgbClr val="00AF50"/>
                          </a:solidFill>
                          <a:latin typeface="Microsoft JhengHei"/>
                          <a:cs typeface="Microsoft JhengHei"/>
                        </a:rPr>
                        <a:t>學生上傳時間</a:t>
                      </a:r>
                      <a:r>
                        <a:rPr sz="2000" b="1" spc="-15" dirty="0">
                          <a:solidFill>
                            <a:srgbClr val="00AF50"/>
                          </a:solidFill>
                          <a:latin typeface="Microsoft JhengHei"/>
                          <a:cs typeface="Microsoft JhengHei"/>
                        </a:rPr>
                        <a:t>及</a:t>
                      </a:r>
                      <a:r>
                        <a:rPr sz="2000" b="1" dirty="0">
                          <a:solidFill>
                            <a:srgbClr val="00AF50"/>
                          </a:solidFill>
                          <a:latin typeface="Microsoft JhengHei"/>
                          <a:cs typeface="Microsoft JhengHei"/>
                        </a:rPr>
                        <a:t>件數</a:t>
                      </a:r>
                      <a:r>
                        <a:rPr sz="2000" b="1" spc="-15" dirty="0">
                          <a:solidFill>
                            <a:srgbClr val="00AF50"/>
                          </a:solidFill>
                          <a:latin typeface="Microsoft JhengHei"/>
                          <a:cs typeface="Microsoft JhengHei"/>
                        </a:rPr>
                        <a:t>由</a:t>
                      </a:r>
                      <a:r>
                        <a:rPr sz="2000" b="1" dirty="0">
                          <a:solidFill>
                            <a:srgbClr val="00AF50"/>
                          </a:solidFill>
                          <a:latin typeface="Microsoft JhengHei"/>
                          <a:cs typeface="Microsoft JhengHei"/>
                        </a:rPr>
                        <a:t>學校</a:t>
                      </a:r>
                      <a:r>
                        <a:rPr sz="2000" b="1" spc="-15" dirty="0">
                          <a:solidFill>
                            <a:srgbClr val="00AF50"/>
                          </a:solidFill>
                          <a:latin typeface="Microsoft JhengHei"/>
                          <a:cs typeface="Microsoft JhengHei"/>
                        </a:rPr>
                        <a:t>自</a:t>
                      </a:r>
                      <a:r>
                        <a:rPr sz="2000" b="1" dirty="0">
                          <a:solidFill>
                            <a:srgbClr val="00AF50"/>
                          </a:solidFill>
                          <a:latin typeface="Microsoft JhengHei"/>
                          <a:cs typeface="Microsoft JhengHei"/>
                        </a:rPr>
                        <a:t>訂</a:t>
                      </a:r>
                      <a:endParaRPr sz="2000" dirty="0">
                        <a:latin typeface="Microsoft JhengHei"/>
                        <a:cs typeface="Microsoft JhengHei"/>
                      </a:endParaRPr>
                    </a:p>
                    <a:p>
                      <a:pPr marL="281940">
                        <a:lnSpc>
                          <a:spcPts val="2395"/>
                        </a:lnSpc>
                        <a:tabLst>
                          <a:tab pos="4721225" algn="l"/>
                        </a:tabLst>
                      </a:pPr>
                      <a:r>
                        <a:rPr sz="2000" b="1" dirty="0">
                          <a:solidFill>
                            <a:srgbClr val="1A7AAD"/>
                          </a:solidFill>
                          <a:latin typeface="Microsoft JhengHei"/>
                          <a:cs typeface="Microsoft JhengHei"/>
                        </a:rPr>
                        <a:t>(每學期上傳當學期</a:t>
                      </a:r>
                      <a:r>
                        <a:rPr sz="2000" b="1" spc="-10" dirty="0">
                          <a:solidFill>
                            <a:srgbClr val="1A7AAD"/>
                          </a:solidFill>
                          <a:latin typeface="Microsoft JhengHei"/>
                          <a:cs typeface="Microsoft JhengHei"/>
                        </a:rPr>
                        <a:t>之</a:t>
                      </a:r>
                      <a:r>
                        <a:rPr sz="2000" b="1" dirty="0">
                          <a:solidFill>
                            <a:srgbClr val="1A7AAD"/>
                          </a:solidFill>
                          <a:latin typeface="Microsoft JhengHei"/>
                          <a:cs typeface="Microsoft JhengHei"/>
                        </a:rPr>
                        <a:t>課程</a:t>
                      </a:r>
                      <a:r>
                        <a:rPr sz="2000" b="1" spc="-15" dirty="0">
                          <a:solidFill>
                            <a:srgbClr val="1A7AAD"/>
                          </a:solidFill>
                          <a:latin typeface="Microsoft JhengHei"/>
                          <a:cs typeface="Microsoft JhengHei"/>
                        </a:rPr>
                        <a:t>學</a:t>
                      </a:r>
                      <a:r>
                        <a:rPr sz="2000" b="1" dirty="0">
                          <a:solidFill>
                            <a:srgbClr val="1A7AAD"/>
                          </a:solidFill>
                          <a:latin typeface="Microsoft JhengHei"/>
                          <a:cs typeface="Microsoft JhengHei"/>
                        </a:rPr>
                        <a:t>習成</a:t>
                      </a:r>
                      <a:r>
                        <a:rPr sz="2000" b="1" spc="-10" dirty="0">
                          <a:solidFill>
                            <a:srgbClr val="1A7AAD"/>
                          </a:solidFill>
                          <a:latin typeface="Microsoft JhengHei"/>
                          <a:cs typeface="Microsoft JhengHei"/>
                        </a:rPr>
                        <a:t>果</a:t>
                      </a:r>
                      <a:r>
                        <a:rPr sz="2000" b="1" dirty="0">
                          <a:solidFill>
                            <a:srgbClr val="1A7AAD"/>
                          </a:solidFill>
                          <a:latin typeface="Microsoft JhengHei"/>
                          <a:cs typeface="Microsoft JhengHei"/>
                        </a:rPr>
                        <a:t>)	</a:t>
                      </a:r>
                      <a:r>
                        <a:rPr sz="2700" b="1" baseline="-29320" dirty="0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每學</a:t>
                      </a:r>
                      <a:endParaRPr sz="2700" baseline="-29320" dirty="0">
                        <a:latin typeface="Microsoft JhengHei"/>
                        <a:cs typeface="Microsoft JhengHei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8E7"/>
                    </a:solidFill>
                  </a:tcPr>
                </a:tc>
                <a:tc>
                  <a:txBody>
                    <a:bodyPr/>
                    <a:lstStyle/>
                    <a:p>
                      <a:pPr marR="67310"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R="67310"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R="67310"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R="6731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35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ts val="1889"/>
                        </a:lnSpc>
                        <a:spcBef>
                          <a:spcPts val="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年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4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  <a:p>
                      <a:pPr marL="92075" marR="113030">
                        <a:lnSpc>
                          <a:spcPts val="2390"/>
                        </a:lnSpc>
                        <a:spcBef>
                          <a:spcPts val="5"/>
                        </a:spcBef>
                      </a:pPr>
                      <a:r>
                        <a:rPr sz="2000" b="1" dirty="0">
                          <a:solidFill>
                            <a:srgbClr val="E36C09"/>
                          </a:solidFill>
                          <a:latin typeface="Microsoft JhengHei"/>
                          <a:cs typeface="Microsoft JhengHei"/>
                        </a:rPr>
                        <a:t>課程學習 成果</a:t>
                      </a:r>
                      <a:endParaRPr sz="2000">
                        <a:latin typeface="Microsoft JhengHei"/>
                        <a:cs typeface="Microsoft JhengHe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8E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dirty="0">
                          <a:latin typeface="Microsoft JhengHei"/>
                          <a:cs typeface="Microsoft JhengHei"/>
                        </a:rPr>
                        <a:t>同學習歷程學校平臺之</a:t>
                      </a:r>
                      <a:r>
                        <a:rPr sz="2000" spc="-10" dirty="0">
                          <a:latin typeface="Microsoft JhengHei"/>
                          <a:cs typeface="Microsoft JhengHei"/>
                        </a:rPr>
                        <a:t>資</a:t>
                      </a:r>
                      <a:r>
                        <a:rPr sz="2000" dirty="0">
                          <a:latin typeface="Microsoft JhengHei"/>
                          <a:cs typeface="Microsoft JhengHei"/>
                        </a:rPr>
                        <a:t>料</a:t>
                      </a:r>
                      <a:endParaRPr sz="2000">
                        <a:latin typeface="Microsoft JhengHei"/>
                        <a:cs typeface="Microsoft JhengHei"/>
                      </a:endParaRPr>
                    </a:p>
                    <a:p>
                      <a:pPr marL="363220" marR="224790" indent="-271780" algn="just">
                        <a:lnSpc>
                          <a:spcPct val="99800"/>
                        </a:lnSpc>
                        <a:spcBef>
                          <a:spcPts val="15"/>
                        </a:spcBef>
                        <a:buClr>
                          <a:srgbClr val="000000"/>
                        </a:buClr>
                        <a:buSzPct val="95000"/>
                        <a:buChar char="●"/>
                        <a:tabLst>
                          <a:tab pos="347980" algn="l"/>
                        </a:tabLst>
                      </a:pPr>
                      <a:r>
                        <a:rPr sz="2000" dirty="0">
                          <a:solidFill>
                            <a:srgbClr val="3333FF"/>
                          </a:solidFill>
                          <a:latin typeface="Microsoft JhengHei"/>
                          <a:cs typeface="Microsoft JhengHei"/>
                        </a:rPr>
                        <a:t>學生自該學年上傳至</a:t>
                      </a:r>
                      <a:r>
                        <a:rPr sz="2000" spc="-15" dirty="0">
                          <a:solidFill>
                            <a:srgbClr val="3333FF"/>
                          </a:solidFill>
                          <a:latin typeface="Microsoft JhengHei"/>
                          <a:cs typeface="Microsoft JhengHei"/>
                        </a:rPr>
                        <a:t>學</a:t>
                      </a:r>
                      <a:r>
                        <a:rPr sz="2000" dirty="0">
                          <a:solidFill>
                            <a:srgbClr val="3333FF"/>
                          </a:solidFill>
                          <a:latin typeface="Microsoft JhengHei"/>
                          <a:cs typeface="Microsoft JhengHei"/>
                        </a:rPr>
                        <a:t>校平臺 之課程學習成果</a:t>
                      </a:r>
                      <a:r>
                        <a:rPr sz="2000" dirty="0">
                          <a:solidFill>
                            <a:srgbClr val="3333FF"/>
                          </a:solidFill>
                          <a:latin typeface="SimSun"/>
                          <a:cs typeface="SimSun"/>
                        </a:rPr>
                        <a:t>，</a:t>
                      </a:r>
                      <a:r>
                        <a:rPr sz="2000" b="1" dirty="0">
                          <a:solidFill>
                            <a:srgbClr val="BE341F"/>
                          </a:solidFill>
                          <a:latin typeface="Microsoft JhengHei"/>
                          <a:cs typeface="Microsoft JhengHei"/>
                        </a:rPr>
                        <a:t>每學</a:t>
                      </a:r>
                      <a:r>
                        <a:rPr sz="2000" b="1" spc="-10" dirty="0">
                          <a:solidFill>
                            <a:srgbClr val="BE341F"/>
                          </a:solidFill>
                          <a:latin typeface="Microsoft JhengHei"/>
                          <a:cs typeface="Microsoft JhengHei"/>
                        </a:rPr>
                        <a:t>年</a:t>
                      </a:r>
                      <a:r>
                        <a:rPr sz="2000" dirty="0">
                          <a:solidFill>
                            <a:srgbClr val="3333FF"/>
                          </a:solidFill>
                          <a:latin typeface="Microsoft JhengHei"/>
                          <a:cs typeface="Microsoft JhengHei"/>
                        </a:rPr>
                        <a:t>勾選 至多</a:t>
                      </a:r>
                      <a:r>
                        <a:rPr sz="2000" b="1" spc="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2000" b="1" dirty="0">
                          <a:solidFill>
                            <a:srgbClr val="FF0000"/>
                          </a:solidFill>
                          <a:latin typeface="Microsoft JhengHei"/>
                          <a:cs typeface="Microsoft JhengHei"/>
                        </a:rPr>
                        <a:t>件</a:t>
                      </a:r>
                      <a:r>
                        <a:rPr sz="2000" dirty="0">
                          <a:solidFill>
                            <a:srgbClr val="3333FF"/>
                          </a:solidFill>
                          <a:latin typeface="Microsoft JhengHei"/>
                          <a:cs typeface="Microsoft JhengHei"/>
                        </a:rPr>
                        <a:t>，由學校</a:t>
                      </a:r>
                      <a:r>
                        <a:rPr sz="2000" b="1" dirty="0">
                          <a:solidFill>
                            <a:srgbClr val="BE341F"/>
                          </a:solidFill>
                          <a:latin typeface="Microsoft JhengHei"/>
                          <a:cs typeface="Microsoft JhengHei"/>
                        </a:rPr>
                        <a:t>提交</a:t>
                      </a:r>
                      <a:endParaRPr sz="2000">
                        <a:latin typeface="Microsoft JhengHei"/>
                        <a:cs typeface="Microsoft JhengHe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540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3850">
                        <a:latin typeface="Times New Roman"/>
                        <a:cs typeface="Times New Roman"/>
                      </a:endParaRPr>
                    </a:p>
                    <a:p>
                      <a:pPr marR="635" algn="ctr">
                        <a:lnSpc>
                          <a:spcPct val="100000"/>
                        </a:lnSpc>
                      </a:pPr>
                      <a:r>
                        <a:rPr sz="2000" b="1" spc="-5" dirty="0">
                          <a:solidFill>
                            <a:srgbClr val="BE341F"/>
                          </a:solidFill>
                          <a:latin typeface="Microsoft JhengHei"/>
                          <a:cs typeface="Microsoft JhengHei"/>
                        </a:rPr>
                        <a:t>多元表現</a:t>
                      </a:r>
                      <a:endParaRPr sz="2000">
                        <a:latin typeface="Microsoft JhengHei"/>
                        <a:cs typeface="Microsoft JhengHe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D2CE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40513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000" dirty="0">
                          <a:latin typeface="Microsoft JhengHei"/>
                          <a:cs typeface="Microsoft JhengHei"/>
                        </a:rPr>
                        <a:t>彈性學習時間、團體活</a:t>
                      </a:r>
                      <a:r>
                        <a:rPr sz="2000" spc="-15" dirty="0">
                          <a:latin typeface="Microsoft JhengHei"/>
                          <a:cs typeface="Microsoft JhengHei"/>
                        </a:rPr>
                        <a:t>動</a:t>
                      </a:r>
                      <a:r>
                        <a:rPr sz="2000" dirty="0">
                          <a:latin typeface="Microsoft JhengHei"/>
                          <a:cs typeface="Microsoft JhengHei"/>
                        </a:rPr>
                        <a:t>時間</a:t>
                      </a:r>
                      <a:r>
                        <a:rPr sz="2000" spc="-10" dirty="0">
                          <a:latin typeface="Microsoft JhengHei"/>
                          <a:cs typeface="Microsoft JhengHei"/>
                        </a:rPr>
                        <a:t>及</a:t>
                      </a:r>
                      <a:r>
                        <a:rPr sz="2000" dirty="0">
                          <a:latin typeface="Microsoft JhengHei"/>
                          <a:cs typeface="Microsoft JhengHei"/>
                        </a:rPr>
                        <a:t>其他</a:t>
                      </a:r>
                      <a:r>
                        <a:rPr sz="2000" spc="-15" dirty="0">
                          <a:latin typeface="Microsoft JhengHei"/>
                          <a:cs typeface="Microsoft JhengHei"/>
                        </a:rPr>
                        <a:t>表現</a:t>
                      </a:r>
                      <a:endParaRPr sz="2000">
                        <a:latin typeface="Microsoft JhengHei"/>
                        <a:cs typeface="Microsoft JhengHei"/>
                      </a:endParaRPr>
                    </a:p>
                    <a:p>
                      <a:pPr marL="91440" marR="505459" algn="just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95000"/>
                        <a:buFont typeface="Microsoft JhengHei"/>
                        <a:buChar char="●"/>
                        <a:tabLst>
                          <a:tab pos="347345" algn="l"/>
                        </a:tabLst>
                      </a:pPr>
                      <a:r>
                        <a:rPr sz="2000" b="1" dirty="0">
                          <a:solidFill>
                            <a:srgbClr val="BE341F"/>
                          </a:solidFill>
                          <a:latin typeface="Microsoft JhengHei"/>
                          <a:cs typeface="Microsoft JhengHei"/>
                        </a:rPr>
                        <a:t>每學年</a:t>
                      </a:r>
                      <a:r>
                        <a:rPr sz="2000" b="1" dirty="0">
                          <a:solidFill>
                            <a:srgbClr val="00AF50"/>
                          </a:solidFill>
                          <a:latin typeface="Microsoft JhengHei"/>
                          <a:cs typeface="Microsoft JhengHei"/>
                        </a:rPr>
                        <a:t>學生上傳時間</a:t>
                      </a:r>
                      <a:r>
                        <a:rPr sz="2000" b="1" spc="-15" dirty="0">
                          <a:solidFill>
                            <a:srgbClr val="00AF50"/>
                          </a:solidFill>
                          <a:latin typeface="Microsoft JhengHei"/>
                          <a:cs typeface="Microsoft JhengHei"/>
                        </a:rPr>
                        <a:t>及</a:t>
                      </a:r>
                      <a:r>
                        <a:rPr sz="2000" b="1" dirty="0">
                          <a:solidFill>
                            <a:srgbClr val="00AF50"/>
                          </a:solidFill>
                          <a:latin typeface="Microsoft JhengHei"/>
                          <a:cs typeface="Microsoft JhengHei"/>
                        </a:rPr>
                        <a:t>件數</a:t>
                      </a:r>
                      <a:r>
                        <a:rPr sz="2000" b="1" spc="-15" dirty="0">
                          <a:solidFill>
                            <a:srgbClr val="00AF50"/>
                          </a:solidFill>
                          <a:latin typeface="Microsoft JhengHei"/>
                          <a:cs typeface="Microsoft JhengHei"/>
                        </a:rPr>
                        <a:t>由</a:t>
                      </a:r>
                      <a:r>
                        <a:rPr sz="2000" b="1" dirty="0">
                          <a:solidFill>
                            <a:srgbClr val="00AF50"/>
                          </a:solidFill>
                          <a:latin typeface="Microsoft JhengHei"/>
                          <a:cs typeface="Microsoft JhengHei"/>
                        </a:rPr>
                        <a:t>學校</a:t>
                      </a:r>
                      <a:r>
                        <a:rPr sz="2000" b="1" spc="-15" dirty="0">
                          <a:solidFill>
                            <a:srgbClr val="00AF50"/>
                          </a:solidFill>
                          <a:latin typeface="Microsoft JhengHei"/>
                          <a:cs typeface="Microsoft JhengHei"/>
                        </a:rPr>
                        <a:t>自</a:t>
                      </a:r>
                      <a:r>
                        <a:rPr sz="2000" b="1" dirty="0">
                          <a:solidFill>
                            <a:srgbClr val="00AF50"/>
                          </a:solidFill>
                          <a:latin typeface="Microsoft JhengHei"/>
                          <a:cs typeface="Microsoft JhengHei"/>
                        </a:rPr>
                        <a:t>訂  </a:t>
                      </a:r>
                      <a:r>
                        <a:rPr sz="2000" b="1" dirty="0">
                          <a:solidFill>
                            <a:srgbClr val="1A7AAD"/>
                          </a:solidFill>
                          <a:latin typeface="Microsoft JhengHei"/>
                          <a:cs typeface="Microsoft JhengHei"/>
                        </a:rPr>
                        <a:t>(限學生高中就學期</a:t>
                      </a:r>
                      <a:r>
                        <a:rPr sz="2000" b="1" spc="-10" dirty="0">
                          <a:solidFill>
                            <a:srgbClr val="1A7AAD"/>
                          </a:solidFill>
                          <a:latin typeface="Microsoft JhengHei"/>
                          <a:cs typeface="Microsoft JhengHei"/>
                        </a:rPr>
                        <a:t>間</a:t>
                      </a:r>
                      <a:r>
                        <a:rPr sz="2000" b="1" dirty="0">
                          <a:solidFill>
                            <a:srgbClr val="1A7AAD"/>
                          </a:solidFill>
                          <a:latin typeface="Microsoft JhengHei"/>
                          <a:cs typeface="Microsoft JhengHei"/>
                        </a:rPr>
                        <a:t>取得</a:t>
                      </a:r>
                      <a:r>
                        <a:rPr sz="2000" b="1" spc="-10" dirty="0">
                          <a:solidFill>
                            <a:srgbClr val="1A7AAD"/>
                          </a:solidFill>
                          <a:latin typeface="Microsoft JhengHei"/>
                          <a:cs typeface="Microsoft JhengHei"/>
                        </a:rPr>
                        <a:t>，</a:t>
                      </a:r>
                      <a:r>
                        <a:rPr sz="2000" b="1" dirty="0">
                          <a:solidFill>
                            <a:srgbClr val="1A7AAD"/>
                          </a:solidFill>
                          <a:latin typeface="Microsoft JhengHei"/>
                          <a:cs typeface="Microsoft JhengHei"/>
                        </a:rPr>
                        <a:t>不限</a:t>
                      </a:r>
                      <a:r>
                        <a:rPr sz="2000" b="1" spc="-10" dirty="0">
                          <a:solidFill>
                            <a:srgbClr val="1A7AAD"/>
                          </a:solidFill>
                          <a:latin typeface="Microsoft JhengHei"/>
                          <a:cs typeface="Microsoft JhengHei"/>
                        </a:rPr>
                        <a:t>當</a:t>
                      </a:r>
                      <a:r>
                        <a:rPr sz="2000" b="1" dirty="0">
                          <a:solidFill>
                            <a:srgbClr val="1A7AAD"/>
                          </a:solidFill>
                          <a:latin typeface="Microsoft JhengHei"/>
                          <a:cs typeface="Microsoft JhengHei"/>
                        </a:rPr>
                        <a:t>學年 度之多元表現)</a:t>
                      </a:r>
                      <a:endParaRPr sz="2000">
                        <a:latin typeface="Microsoft JhengHei"/>
                        <a:cs typeface="Microsoft JhengHei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D2CE"/>
                    </a:solidFill>
                  </a:tcPr>
                </a:tc>
                <a:tc>
                  <a:txBody>
                    <a:bodyPr/>
                    <a:lstStyle/>
                    <a:p>
                      <a:pPr marL="65405" marR="6731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提交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D2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3850">
                        <a:latin typeface="Times New Roman"/>
                        <a:cs typeface="Times New Roman"/>
                      </a:endParaRPr>
                    </a:p>
                    <a:p>
                      <a:pPr marR="20955" algn="ctr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E36C09"/>
                          </a:solidFill>
                          <a:latin typeface="Microsoft JhengHei"/>
                          <a:cs typeface="Microsoft JhengHei"/>
                        </a:rPr>
                        <a:t>多元表現</a:t>
                      </a:r>
                      <a:endParaRPr sz="2000">
                        <a:latin typeface="Microsoft JhengHei"/>
                        <a:cs typeface="Microsoft JhengHe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D2C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dirty="0">
                          <a:latin typeface="Microsoft JhengHei"/>
                          <a:cs typeface="Microsoft JhengHei"/>
                        </a:rPr>
                        <a:t>同學習歷程學校平臺之</a:t>
                      </a:r>
                      <a:r>
                        <a:rPr sz="2000" spc="-10" dirty="0">
                          <a:latin typeface="Microsoft JhengHei"/>
                          <a:cs typeface="Microsoft JhengHei"/>
                        </a:rPr>
                        <a:t>資</a:t>
                      </a:r>
                      <a:r>
                        <a:rPr sz="2000" dirty="0">
                          <a:latin typeface="Microsoft JhengHei"/>
                          <a:cs typeface="Microsoft JhengHei"/>
                        </a:rPr>
                        <a:t>料</a:t>
                      </a:r>
                    </a:p>
                    <a:p>
                      <a:pPr marL="363220" marR="242570" indent="-271780" algn="just">
                        <a:lnSpc>
                          <a:spcPct val="100000"/>
                        </a:lnSpc>
                        <a:spcBef>
                          <a:spcPts val="15"/>
                        </a:spcBef>
                        <a:buClr>
                          <a:srgbClr val="000000"/>
                        </a:buClr>
                        <a:buSzPct val="95000"/>
                        <a:buChar char="●"/>
                        <a:tabLst>
                          <a:tab pos="347980" algn="l"/>
                        </a:tabLst>
                      </a:pPr>
                      <a:r>
                        <a:rPr sz="2000" spc="-50" dirty="0">
                          <a:solidFill>
                            <a:srgbClr val="3333FF"/>
                          </a:solidFill>
                          <a:latin typeface="Microsoft JhengHei"/>
                          <a:cs typeface="Microsoft JhengHei"/>
                        </a:rPr>
                        <a:t>學生</a:t>
                      </a:r>
                      <a:r>
                        <a:rPr sz="2000" dirty="0">
                          <a:solidFill>
                            <a:srgbClr val="3333FF"/>
                          </a:solidFill>
                          <a:latin typeface="Microsoft JhengHei"/>
                          <a:cs typeface="Microsoft JhengHei"/>
                        </a:rPr>
                        <a:t>自該學年上傳</a:t>
                      </a:r>
                      <a:r>
                        <a:rPr sz="2000" spc="-15" dirty="0">
                          <a:solidFill>
                            <a:srgbClr val="3333FF"/>
                          </a:solidFill>
                          <a:latin typeface="Microsoft JhengHei"/>
                          <a:cs typeface="Microsoft JhengHei"/>
                        </a:rPr>
                        <a:t>至</a:t>
                      </a:r>
                      <a:r>
                        <a:rPr sz="2000" dirty="0">
                          <a:solidFill>
                            <a:srgbClr val="3333FF"/>
                          </a:solidFill>
                          <a:latin typeface="Microsoft JhengHei"/>
                          <a:cs typeface="Microsoft JhengHei"/>
                        </a:rPr>
                        <a:t>學校</a:t>
                      </a:r>
                      <a:r>
                        <a:rPr sz="2000" spc="-10" dirty="0">
                          <a:solidFill>
                            <a:srgbClr val="3333FF"/>
                          </a:solidFill>
                          <a:latin typeface="Microsoft JhengHei"/>
                          <a:cs typeface="Microsoft JhengHei"/>
                        </a:rPr>
                        <a:t>平</a:t>
                      </a:r>
                      <a:r>
                        <a:rPr sz="2000" dirty="0">
                          <a:solidFill>
                            <a:srgbClr val="3333FF"/>
                          </a:solidFill>
                          <a:latin typeface="Microsoft JhengHei"/>
                          <a:cs typeface="Microsoft JhengHei"/>
                        </a:rPr>
                        <a:t>臺 </a:t>
                      </a:r>
                      <a:r>
                        <a:rPr sz="2000" spc="-5" dirty="0">
                          <a:solidFill>
                            <a:srgbClr val="3333FF"/>
                          </a:solidFill>
                          <a:latin typeface="Microsoft JhengHei"/>
                          <a:cs typeface="Microsoft JhengHei"/>
                        </a:rPr>
                        <a:t>之多元表現，</a:t>
                      </a:r>
                      <a:r>
                        <a:rPr sz="2000" b="1" spc="-5" dirty="0">
                          <a:solidFill>
                            <a:srgbClr val="BE341F"/>
                          </a:solidFill>
                          <a:latin typeface="Microsoft JhengHei"/>
                          <a:cs typeface="Microsoft JhengHei"/>
                        </a:rPr>
                        <a:t>每學年</a:t>
                      </a:r>
                      <a:r>
                        <a:rPr sz="2000" spc="-50" dirty="0">
                          <a:solidFill>
                            <a:srgbClr val="3333FF"/>
                          </a:solidFill>
                          <a:latin typeface="Microsoft JhengHei"/>
                          <a:cs typeface="Microsoft JhengHei"/>
                        </a:rPr>
                        <a:t>勾</a:t>
                      </a:r>
                      <a:r>
                        <a:rPr sz="2000" spc="-65" dirty="0">
                          <a:solidFill>
                            <a:srgbClr val="3333FF"/>
                          </a:solidFill>
                          <a:latin typeface="Microsoft JhengHei"/>
                          <a:cs typeface="Microsoft JhengHei"/>
                        </a:rPr>
                        <a:t>選</a:t>
                      </a:r>
                      <a:r>
                        <a:rPr sz="2000" spc="-50" dirty="0">
                          <a:solidFill>
                            <a:srgbClr val="3333FF"/>
                          </a:solidFill>
                          <a:latin typeface="Microsoft JhengHei"/>
                          <a:cs typeface="Microsoft JhengHei"/>
                        </a:rPr>
                        <a:t>至</a:t>
                      </a:r>
                      <a:r>
                        <a:rPr sz="2000" dirty="0">
                          <a:solidFill>
                            <a:srgbClr val="3333FF"/>
                          </a:solidFill>
                          <a:latin typeface="Microsoft JhengHei"/>
                          <a:cs typeface="Microsoft JhengHei"/>
                        </a:rPr>
                        <a:t>多  </a:t>
                      </a:r>
                      <a:r>
                        <a:rPr sz="2000" b="1" spc="-4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10</a:t>
                      </a:r>
                      <a:r>
                        <a:rPr sz="2000" b="1" spc="-50" dirty="0">
                          <a:solidFill>
                            <a:srgbClr val="FF0000"/>
                          </a:solidFill>
                          <a:latin typeface="Microsoft JhengHei"/>
                          <a:cs typeface="Microsoft JhengHei"/>
                        </a:rPr>
                        <a:t>件</a:t>
                      </a:r>
                      <a:r>
                        <a:rPr sz="2000" dirty="0">
                          <a:solidFill>
                            <a:srgbClr val="3333FF"/>
                          </a:solidFill>
                          <a:latin typeface="Microsoft JhengHei"/>
                          <a:cs typeface="Microsoft JhengHei"/>
                        </a:rPr>
                        <a:t>，由學</a:t>
                      </a:r>
                      <a:r>
                        <a:rPr sz="2000" spc="-15" dirty="0">
                          <a:solidFill>
                            <a:srgbClr val="3333FF"/>
                          </a:solidFill>
                          <a:latin typeface="Microsoft JhengHei"/>
                          <a:cs typeface="Microsoft JhengHei"/>
                        </a:rPr>
                        <a:t>校</a:t>
                      </a:r>
                      <a:r>
                        <a:rPr sz="2000" b="1" dirty="0">
                          <a:solidFill>
                            <a:srgbClr val="BE341F"/>
                          </a:solidFill>
                          <a:latin typeface="Microsoft JhengHei"/>
                          <a:cs typeface="Microsoft JhengHei"/>
                        </a:rPr>
                        <a:t>提交</a:t>
                      </a:r>
                      <a:endParaRPr sz="2000" dirty="0">
                        <a:latin typeface="Microsoft JhengHei"/>
                        <a:cs typeface="Microsoft JhengHe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D2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224">
        <p:cut/>
      </p:transition>
    </mc:Choice>
    <mc:Fallback xmlns="">
      <p:transition spd="slow" advTm="21224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4904" y="0"/>
            <a:ext cx="142240" cy="962025"/>
          </a:xfrm>
          <a:custGeom>
            <a:avLst/>
            <a:gdLst/>
            <a:ahLst/>
            <a:cxnLst/>
            <a:rect l="l" t="t" r="r" b="b"/>
            <a:pathLst>
              <a:path w="142240" h="962025">
                <a:moveTo>
                  <a:pt x="60960" y="0"/>
                </a:moveTo>
                <a:lnTo>
                  <a:pt x="0" y="0"/>
                </a:lnTo>
                <a:lnTo>
                  <a:pt x="0" y="961644"/>
                </a:lnTo>
                <a:lnTo>
                  <a:pt x="60960" y="961644"/>
                </a:lnTo>
                <a:lnTo>
                  <a:pt x="60960" y="0"/>
                </a:lnTo>
                <a:close/>
              </a:path>
              <a:path w="142240" h="962025">
                <a:moveTo>
                  <a:pt x="141732" y="0"/>
                </a:moveTo>
                <a:lnTo>
                  <a:pt x="80772" y="0"/>
                </a:lnTo>
                <a:lnTo>
                  <a:pt x="80772" y="961644"/>
                </a:lnTo>
                <a:lnTo>
                  <a:pt x="141732" y="961644"/>
                </a:lnTo>
                <a:lnTo>
                  <a:pt x="141732" y="0"/>
                </a:lnTo>
                <a:close/>
              </a:path>
            </a:pathLst>
          </a:custGeom>
          <a:solidFill>
            <a:srgbClr val="1A7A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736324" y="6617207"/>
            <a:ext cx="140335" cy="241300"/>
          </a:xfrm>
          <a:custGeom>
            <a:avLst/>
            <a:gdLst/>
            <a:ahLst/>
            <a:cxnLst/>
            <a:rect l="l" t="t" r="r" b="b"/>
            <a:pathLst>
              <a:path w="140334" h="241300">
                <a:moveTo>
                  <a:pt x="60960" y="0"/>
                </a:moveTo>
                <a:lnTo>
                  <a:pt x="0" y="0"/>
                </a:lnTo>
                <a:lnTo>
                  <a:pt x="0" y="240792"/>
                </a:lnTo>
                <a:lnTo>
                  <a:pt x="60960" y="240792"/>
                </a:lnTo>
                <a:lnTo>
                  <a:pt x="60960" y="0"/>
                </a:lnTo>
                <a:close/>
              </a:path>
              <a:path w="140334" h="241300">
                <a:moveTo>
                  <a:pt x="140208" y="0"/>
                </a:moveTo>
                <a:lnTo>
                  <a:pt x="79248" y="0"/>
                </a:lnTo>
                <a:lnTo>
                  <a:pt x="79248" y="240792"/>
                </a:lnTo>
                <a:lnTo>
                  <a:pt x="140208" y="240792"/>
                </a:lnTo>
                <a:lnTo>
                  <a:pt x="140208" y="0"/>
                </a:lnTo>
                <a:close/>
              </a:path>
            </a:pathLst>
          </a:custGeom>
          <a:solidFill>
            <a:srgbClr val="1A7A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4944" y="908303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5">
                <a:moveTo>
                  <a:pt x="0" y="0"/>
                </a:moveTo>
                <a:lnTo>
                  <a:pt x="468045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665077" y="186689"/>
            <a:ext cx="1447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Arial Black"/>
                <a:cs typeface="Arial Black"/>
              </a:rPr>
              <a:t>7</a:t>
            </a:r>
            <a:endParaRPr sz="1400">
              <a:latin typeface="Arial Black"/>
              <a:cs typeface="Arial Black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06195" y="893063"/>
            <a:ext cx="5361940" cy="5965190"/>
            <a:chOff x="806195" y="893063"/>
            <a:chExt cx="5361940" cy="596519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00200" y="3011424"/>
              <a:ext cx="4546092" cy="67360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600200" y="5001767"/>
              <a:ext cx="4567555" cy="673735"/>
            </a:xfrm>
            <a:custGeom>
              <a:avLst/>
              <a:gdLst/>
              <a:ahLst/>
              <a:cxnLst/>
              <a:rect l="l" t="t" r="r" b="b"/>
              <a:pathLst>
                <a:path w="4567555" h="673735">
                  <a:moveTo>
                    <a:pt x="4230624" y="0"/>
                  </a:moveTo>
                  <a:lnTo>
                    <a:pt x="4230624" y="168401"/>
                  </a:lnTo>
                  <a:lnTo>
                    <a:pt x="0" y="168401"/>
                  </a:lnTo>
                  <a:lnTo>
                    <a:pt x="0" y="505205"/>
                  </a:lnTo>
                  <a:lnTo>
                    <a:pt x="4230624" y="505205"/>
                  </a:lnTo>
                  <a:lnTo>
                    <a:pt x="4230624" y="673607"/>
                  </a:lnTo>
                  <a:lnTo>
                    <a:pt x="4567428" y="336803"/>
                  </a:lnTo>
                  <a:lnTo>
                    <a:pt x="4230624" y="0"/>
                  </a:lnTo>
                  <a:close/>
                </a:path>
              </a:pathLst>
            </a:custGeom>
            <a:solidFill>
              <a:srgbClr val="BED6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3752" y="5001766"/>
              <a:ext cx="842772" cy="185623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6195" y="893063"/>
              <a:ext cx="1197864" cy="1941576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774293" y="272922"/>
            <a:ext cx="572135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00"/>
                </a:solidFill>
                <a:latin typeface="Microsoft YaHei"/>
                <a:cs typeface="Microsoft YaHei"/>
              </a:rPr>
              <a:t>學生學習歷程檔案</a:t>
            </a:r>
            <a:r>
              <a:rPr dirty="0">
                <a:solidFill>
                  <a:srgbClr val="1A7AAD"/>
                </a:solidFill>
                <a:latin typeface="Microsoft YaHei"/>
                <a:cs typeface="Microsoft YaHei"/>
              </a:rPr>
              <a:t>如何</a:t>
            </a:r>
            <a:r>
              <a:rPr spc="-15" dirty="0">
                <a:solidFill>
                  <a:srgbClr val="1A7AAD"/>
                </a:solidFill>
                <a:latin typeface="Microsoft YaHei"/>
                <a:cs typeface="Microsoft YaHei"/>
              </a:rPr>
              <a:t>蒐</a:t>
            </a:r>
            <a:r>
              <a:rPr dirty="0">
                <a:solidFill>
                  <a:srgbClr val="1A7AAD"/>
                </a:solidFill>
                <a:latin typeface="Microsoft YaHei"/>
                <a:cs typeface="Microsoft YaHei"/>
              </a:rPr>
              <a:t>集資料</a:t>
            </a:r>
          </a:p>
        </p:txBody>
      </p: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6672" y="3026469"/>
            <a:ext cx="887840" cy="1875223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2133345" y="1717040"/>
            <a:ext cx="2895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Wingdings"/>
              <a:buChar char=""/>
              <a:tabLst>
                <a:tab pos="299720" algn="l"/>
              </a:tabLst>
            </a:pPr>
            <a:r>
              <a:rPr sz="1800" b="1" dirty="0">
                <a:solidFill>
                  <a:srgbClr val="0000FF"/>
                </a:solidFill>
                <a:latin typeface="Microsoft YaHei"/>
                <a:cs typeface="Microsoft YaHei"/>
              </a:rPr>
              <a:t>登錄</a:t>
            </a:r>
            <a:r>
              <a:rPr sz="1800" b="1" spc="-100" dirty="0">
                <a:solidFill>
                  <a:srgbClr val="0000FF"/>
                </a:solidFill>
                <a:latin typeface="Microsoft YaHei"/>
                <a:cs typeface="Microsoft YaHei"/>
              </a:rPr>
              <a:t> </a:t>
            </a:r>
            <a:r>
              <a:rPr sz="1800" dirty="0">
                <a:latin typeface="Microsoft YaHei"/>
                <a:cs typeface="Microsoft YaHei"/>
              </a:rPr>
              <a:t>基本資料、修課紀錄</a:t>
            </a:r>
            <a:endParaRPr sz="1800">
              <a:latin typeface="Microsoft YaHei"/>
              <a:cs typeface="Microsoft YaHe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33345" y="1991360"/>
            <a:ext cx="4029710" cy="739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720" marR="5080" indent="-299720">
              <a:lnSpc>
                <a:spcPct val="130000"/>
              </a:lnSpc>
              <a:spcBef>
                <a:spcPts val="100"/>
              </a:spcBef>
              <a:buFont typeface="Wingdings"/>
              <a:buChar char=""/>
              <a:tabLst>
                <a:tab pos="299720" algn="l"/>
              </a:tabLst>
            </a:pPr>
            <a:r>
              <a:rPr sz="1800" b="1" dirty="0">
                <a:solidFill>
                  <a:srgbClr val="E36C09"/>
                </a:solidFill>
                <a:latin typeface="Microsoft YaHei"/>
                <a:cs typeface="Microsoft YaHei"/>
              </a:rPr>
              <a:t>提交</a:t>
            </a:r>
            <a:r>
              <a:rPr sz="1800" b="1" spc="-50" dirty="0">
                <a:solidFill>
                  <a:srgbClr val="E36C09"/>
                </a:solidFill>
                <a:latin typeface="Microsoft YaHei"/>
                <a:cs typeface="Microsoft YaHei"/>
              </a:rPr>
              <a:t> </a:t>
            </a:r>
            <a:r>
              <a:rPr sz="1800" dirty="0">
                <a:latin typeface="Microsoft YaHei"/>
                <a:cs typeface="Microsoft YaHei"/>
              </a:rPr>
              <a:t>基本資料、修課紀錄</a:t>
            </a:r>
            <a:r>
              <a:rPr sz="1800" spc="-5" dirty="0">
                <a:latin typeface="Microsoft YaHei"/>
                <a:cs typeface="Microsoft YaHei"/>
              </a:rPr>
              <a:t>(</a:t>
            </a:r>
            <a:r>
              <a:rPr sz="1800" dirty="0">
                <a:latin typeface="Microsoft YaHei"/>
                <a:cs typeface="Microsoft YaHei"/>
              </a:rPr>
              <a:t>每學期)</a:t>
            </a:r>
            <a:r>
              <a:rPr sz="1800" spc="-60" dirty="0">
                <a:latin typeface="Microsoft YaHei"/>
                <a:cs typeface="Microsoft YaHei"/>
              </a:rPr>
              <a:t> </a:t>
            </a:r>
            <a:r>
              <a:rPr sz="1800" dirty="0">
                <a:latin typeface="Microsoft YaHei"/>
                <a:cs typeface="Microsoft YaHei"/>
              </a:rPr>
              <a:t>、 課程學</a:t>
            </a:r>
            <a:r>
              <a:rPr sz="1800" spc="-15" dirty="0">
                <a:latin typeface="Microsoft YaHei"/>
                <a:cs typeface="Microsoft YaHei"/>
              </a:rPr>
              <a:t>習</a:t>
            </a:r>
            <a:r>
              <a:rPr sz="1800" dirty="0">
                <a:latin typeface="Microsoft YaHei"/>
                <a:cs typeface="Microsoft YaHei"/>
              </a:rPr>
              <a:t>成果、多元表現</a:t>
            </a:r>
            <a:r>
              <a:rPr sz="1800" spc="-5" dirty="0">
                <a:latin typeface="Microsoft YaHei"/>
                <a:cs typeface="Microsoft YaHei"/>
              </a:rPr>
              <a:t>(</a:t>
            </a:r>
            <a:r>
              <a:rPr sz="1800" dirty="0">
                <a:latin typeface="Microsoft YaHei"/>
                <a:cs typeface="Microsoft YaHei"/>
              </a:rPr>
              <a:t>每學年)</a:t>
            </a:r>
            <a:endParaRPr sz="1800">
              <a:latin typeface="Microsoft YaHei"/>
              <a:cs typeface="Microsoft YaHe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944560" y="1021080"/>
            <a:ext cx="4237355" cy="795655"/>
            <a:chOff x="1944560" y="1021080"/>
            <a:chExt cx="4237355" cy="795655"/>
          </a:xfrm>
        </p:grpSpPr>
        <p:sp>
          <p:nvSpPr>
            <p:cNvPr id="17" name="object 17"/>
            <p:cNvSpPr/>
            <p:nvPr/>
          </p:nvSpPr>
          <p:spPr>
            <a:xfrm>
              <a:off x="1957578" y="1130046"/>
              <a:ext cx="4211320" cy="673735"/>
            </a:xfrm>
            <a:custGeom>
              <a:avLst/>
              <a:gdLst/>
              <a:ahLst/>
              <a:cxnLst/>
              <a:rect l="l" t="t" r="r" b="b"/>
              <a:pathLst>
                <a:path w="4211320" h="673735">
                  <a:moveTo>
                    <a:pt x="3874008" y="0"/>
                  </a:moveTo>
                  <a:lnTo>
                    <a:pt x="3874008" y="168401"/>
                  </a:lnTo>
                  <a:lnTo>
                    <a:pt x="0" y="168401"/>
                  </a:lnTo>
                  <a:lnTo>
                    <a:pt x="0" y="505205"/>
                  </a:lnTo>
                  <a:lnTo>
                    <a:pt x="3874008" y="505205"/>
                  </a:lnTo>
                  <a:lnTo>
                    <a:pt x="3874008" y="673607"/>
                  </a:lnTo>
                  <a:lnTo>
                    <a:pt x="4210812" y="336803"/>
                  </a:lnTo>
                  <a:lnTo>
                    <a:pt x="38740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957578" y="1130046"/>
              <a:ext cx="4211320" cy="673735"/>
            </a:xfrm>
            <a:custGeom>
              <a:avLst/>
              <a:gdLst/>
              <a:ahLst/>
              <a:cxnLst/>
              <a:rect l="l" t="t" r="r" b="b"/>
              <a:pathLst>
                <a:path w="4211320" h="673735">
                  <a:moveTo>
                    <a:pt x="0" y="168401"/>
                  </a:moveTo>
                  <a:lnTo>
                    <a:pt x="3874008" y="168401"/>
                  </a:lnTo>
                  <a:lnTo>
                    <a:pt x="3874008" y="0"/>
                  </a:lnTo>
                  <a:lnTo>
                    <a:pt x="4210812" y="336803"/>
                  </a:lnTo>
                  <a:lnTo>
                    <a:pt x="3874008" y="673607"/>
                  </a:lnTo>
                  <a:lnTo>
                    <a:pt x="3874008" y="505205"/>
                  </a:lnTo>
                  <a:lnTo>
                    <a:pt x="0" y="505205"/>
                  </a:lnTo>
                  <a:lnTo>
                    <a:pt x="0" y="168401"/>
                  </a:lnTo>
                  <a:close/>
                </a:path>
              </a:pathLst>
            </a:custGeom>
            <a:ln w="25908">
              <a:solidFill>
                <a:srgbClr val="E67A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168652" y="1021080"/>
              <a:ext cx="2208530" cy="561340"/>
            </a:xfrm>
            <a:custGeom>
              <a:avLst/>
              <a:gdLst/>
              <a:ahLst/>
              <a:cxnLst/>
              <a:rect l="l" t="t" r="r" b="b"/>
              <a:pathLst>
                <a:path w="2208529" h="561340">
                  <a:moveTo>
                    <a:pt x="2208276" y="0"/>
                  </a:moveTo>
                  <a:lnTo>
                    <a:pt x="0" y="0"/>
                  </a:lnTo>
                  <a:lnTo>
                    <a:pt x="0" y="560832"/>
                  </a:lnTo>
                  <a:lnTo>
                    <a:pt x="2208276" y="560832"/>
                  </a:lnTo>
                  <a:lnTo>
                    <a:pt x="22082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2156841" y="1069974"/>
            <a:ext cx="21564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125C82"/>
                </a:solidFill>
                <a:latin typeface="Microsoft YaHei"/>
                <a:cs typeface="Microsoft YaHei"/>
              </a:rPr>
              <a:t>學校行政人員</a:t>
            </a:r>
            <a:endParaRPr sz="2800">
              <a:latin typeface="Microsoft YaHei"/>
              <a:cs typeface="Microsoft YaHe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364104" y="4972050"/>
            <a:ext cx="3491229" cy="1581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125C82"/>
                </a:solidFill>
                <a:latin typeface="Microsoft YaHei"/>
                <a:cs typeface="Microsoft YaHei"/>
              </a:rPr>
              <a:t>教師</a:t>
            </a:r>
            <a:endParaRPr sz="2800">
              <a:latin typeface="Microsoft YaHei"/>
              <a:cs typeface="Microsoft YaHei"/>
            </a:endParaRPr>
          </a:p>
          <a:p>
            <a:pPr marL="299085" indent="-287020">
              <a:lnSpc>
                <a:spcPct val="100000"/>
              </a:lnSpc>
              <a:spcBef>
                <a:spcPts val="1430"/>
              </a:spcBef>
              <a:buFont typeface="Wingdings"/>
              <a:buChar char=""/>
              <a:tabLst>
                <a:tab pos="299720" algn="l"/>
              </a:tabLst>
            </a:pPr>
            <a:r>
              <a:rPr sz="1800" b="1" spc="-5" dirty="0">
                <a:solidFill>
                  <a:srgbClr val="0000FF"/>
                </a:solidFill>
                <a:latin typeface="Microsoft YaHei"/>
                <a:cs typeface="Microsoft YaHei"/>
              </a:rPr>
              <a:t>登</a:t>
            </a:r>
            <a:r>
              <a:rPr sz="1800" b="1" dirty="0">
                <a:solidFill>
                  <a:srgbClr val="0000FF"/>
                </a:solidFill>
                <a:latin typeface="Microsoft YaHei"/>
                <a:cs typeface="Microsoft YaHei"/>
              </a:rPr>
              <a:t>錄</a:t>
            </a:r>
            <a:r>
              <a:rPr sz="1800" b="1" spc="-35" dirty="0">
                <a:solidFill>
                  <a:srgbClr val="0000FF"/>
                </a:solidFill>
                <a:latin typeface="Microsoft YaHei"/>
                <a:cs typeface="Microsoft YaHei"/>
              </a:rPr>
              <a:t> </a:t>
            </a:r>
            <a:r>
              <a:rPr sz="1800" dirty="0">
                <a:latin typeface="Microsoft YaHei"/>
                <a:cs typeface="Microsoft YaHei"/>
              </a:rPr>
              <a:t>學生修習科目之學業成績</a:t>
            </a:r>
            <a:endParaRPr sz="1800">
              <a:latin typeface="Microsoft YaHei"/>
              <a:cs typeface="Microsoft YaHei"/>
            </a:endParaRPr>
          </a:p>
          <a:p>
            <a:pPr marL="299085">
              <a:lnSpc>
                <a:spcPct val="100000"/>
              </a:lnSpc>
              <a:spcBef>
                <a:spcPts val="610"/>
              </a:spcBef>
            </a:pPr>
            <a:r>
              <a:rPr sz="1600" spc="-10" dirty="0">
                <a:latin typeface="Microsoft YaHei"/>
                <a:cs typeface="Microsoft YaHei"/>
              </a:rPr>
              <a:t>(</a:t>
            </a:r>
            <a:r>
              <a:rPr sz="1600" spc="-5" dirty="0">
                <a:latin typeface="Microsoft YaHei"/>
                <a:cs typeface="Microsoft YaHei"/>
              </a:rPr>
              <a:t>課程諮詢教師</a:t>
            </a:r>
            <a:r>
              <a:rPr sz="1600" spc="-5" dirty="0">
                <a:latin typeface="Microsoft JhengHei"/>
                <a:cs typeface="Microsoft JhengHei"/>
              </a:rPr>
              <a:t>：</a:t>
            </a:r>
            <a:r>
              <a:rPr sz="1600" b="1" spc="-5" dirty="0">
                <a:solidFill>
                  <a:srgbClr val="BE341F"/>
                </a:solidFill>
                <a:latin typeface="Microsoft YaHei"/>
                <a:cs typeface="Microsoft YaHei"/>
              </a:rPr>
              <a:t>登錄</a:t>
            </a:r>
            <a:r>
              <a:rPr sz="1600" spc="-5" dirty="0">
                <a:latin typeface="Microsoft YaHei"/>
                <a:cs typeface="Microsoft YaHei"/>
              </a:rPr>
              <a:t>課程諮詢</a:t>
            </a:r>
            <a:r>
              <a:rPr sz="1600" spc="5" dirty="0">
                <a:latin typeface="Microsoft YaHei"/>
                <a:cs typeface="Microsoft YaHei"/>
              </a:rPr>
              <a:t>紀錄</a:t>
            </a:r>
            <a:r>
              <a:rPr sz="1600" spc="-5" dirty="0">
                <a:latin typeface="Microsoft YaHei"/>
                <a:cs typeface="Microsoft YaHei"/>
              </a:rPr>
              <a:t>)</a:t>
            </a:r>
            <a:endParaRPr sz="1600">
              <a:latin typeface="Microsoft YaHei"/>
              <a:cs typeface="Microsoft YaHei"/>
            </a:endParaRPr>
          </a:p>
          <a:p>
            <a:pPr marL="299085" indent="-287020">
              <a:lnSpc>
                <a:spcPct val="100000"/>
              </a:lnSpc>
              <a:spcBef>
                <a:spcPts val="620"/>
              </a:spcBef>
              <a:buFont typeface="Wingdings"/>
              <a:buChar char=""/>
              <a:tabLst>
                <a:tab pos="299720" algn="l"/>
              </a:tabLst>
            </a:pPr>
            <a:r>
              <a:rPr sz="1800" b="1" dirty="0">
                <a:solidFill>
                  <a:srgbClr val="C00000"/>
                </a:solidFill>
                <a:latin typeface="Microsoft YaHei"/>
                <a:cs typeface="Microsoft YaHei"/>
              </a:rPr>
              <a:t>認證</a:t>
            </a:r>
            <a:r>
              <a:rPr sz="1800" b="1" spc="-100" dirty="0">
                <a:solidFill>
                  <a:srgbClr val="C00000"/>
                </a:solidFill>
                <a:latin typeface="Microsoft YaHei"/>
                <a:cs typeface="Microsoft YaHei"/>
              </a:rPr>
              <a:t> </a:t>
            </a:r>
            <a:r>
              <a:rPr sz="1800" dirty="0">
                <a:latin typeface="Microsoft YaHei"/>
                <a:cs typeface="Microsoft YaHei"/>
              </a:rPr>
              <a:t>學生課程學習成果</a:t>
            </a:r>
            <a:endParaRPr sz="1800">
              <a:latin typeface="Microsoft YaHei"/>
              <a:cs typeface="Microsoft YaHe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6958545" y="1011936"/>
            <a:ext cx="1044575" cy="1332230"/>
            <a:chOff x="6958545" y="1011936"/>
            <a:chExt cx="1044575" cy="1332230"/>
          </a:xfrm>
        </p:grpSpPr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58545" y="1011936"/>
              <a:ext cx="1044017" cy="109270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47559" y="1784604"/>
              <a:ext cx="662940" cy="55930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155560" y="1189228"/>
              <a:ext cx="646303" cy="605789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7155560" y="1189228"/>
              <a:ext cx="646430" cy="605790"/>
            </a:xfrm>
            <a:custGeom>
              <a:avLst/>
              <a:gdLst/>
              <a:ahLst/>
              <a:cxnLst/>
              <a:rect l="l" t="t" r="r" b="b"/>
              <a:pathLst>
                <a:path w="646429" h="605789">
                  <a:moveTo>
                    <a:pt x="397002" y="480187"/>
                  </a:moveTo>
                  <a:lnTo>
                    <a:pt x="397002" y="499363"/>
                  </a:lnTo>
                  <a:lnTo>
                    <a:pt x="446913" y="499363"/>
                  </a:lnTo>
                  <a:lnTo>
                    <a:pt x="446913" y="480187"/>
                  </a:lnTo>
                  <a:lnTo>
                    <a:pt x="397002" y="480187"/>
                  </a:lnTo>
                  <a:close/>
                </a:path>
                <a:path w="646429" h="605789">
                  <a:moveTo>
                    <a:pt x="295910" y="480187"/>
                  </a:moveTo>
                  <a:lnTo>
                    <a:pt x="295910" y="499363"/>
                  </a:lnTo>
                  <a:lnTo>
                    <a:pt x="345821" y="499363"/>
                  </a:lnTo>
                  <a:lnTo>
                    <a:pt x="345821" y="480187"/>
                  </a:lnTo>
                  <a:lnTo>
                    <a:pt x="295910" y="480187"/>
                  </a:lnTo>
                  <a:close/>
                </a:path>
                <a:path w="646429" h="605789">
                  <a:moveTo>
                    <a:pt x="194437" y="480187"/>
                  </a:moveTo>
                  <a:lnTo>
                    <a:pt x="194437" y="499363"/>
                  </a:lnTo>
                  <a:lnTo>
                    <a:pt x="244729" y="499363"/>
                  </a:lnTo>
                  <a:lnTo>
                    <a:pt x="244729" y="480187"/>
                  </a:lnTo>
                  <a:lnTo>
                    <a:pt x="194437" y="480187"/>
                  </a:lnTo>
                  <a:close/>
                </a:path>
                <a:path w="646429" h="605789">
                  <a:moveTo>
                    <a:pt x="93345" y="459232"/>
                  </a:moveTo>
                  <a:lnTo>
                    <a:pt x="143637" y="459232"/>
                  </a:lnTo>
                  <a:lnTo>
                    <a:pt x="143637" y="479298"/>
                  </a:lnTo>
                  <a:lnTo>
                    <a:pt x="195325" y="479298"/>
                  </a:lnTo>
                  <a:lnTo>
                    <a:pt x="195325" y="459232"/>
                  </a:lnTo>
                  <a:lnTo>
                    <a:pt x="244729" y="459232"/>
                  </a:lnTo>
                  <a:lnTo>
                    <a:pt x="244729" y="479298"/>
                  </a:lnTo>
                  <a:lnTo>
                    <a:pt x="295910" y="479298"/>
                  </a:lnTo>
                  <a:lnTo>
                    <a:pt x="295910" y="459232"/>
                  </a:lnTo>
                  <a:lnTo>
                    <a:pt x="345821" y="459232"/>
                  </a:lnTo>
                  <a:lnTo>
                    <a:pt x="345821" y="479298"/>
                  </a:lnTo>
                  <a:lnTo>
                    <a:pt x="397002" y="479298"/>
                  </a:lnTo>
                  <a:lnTo>
                    <a:pt x="397002" y="459232"/>
                  </a:lnTo>
                  <a:lnTo>
                    <a:pt x="446913" y="459232"/>
                  </a:lnTo>
                  <a:lnTo>
                    <a:pt x="446913" y="479298"/>
                  </a:lnTo>
                  <a:lnTo>
                    <a:pt x="497713" y="479298"/>
                  </a:lnTo>
                  <a:lnTo>
                    <a:pt x="497713" y="459232"/>
                  </a:lnTo>
                  <a:lnTo>
                    <a:pt x="548005" y="459232"/>
                  </a:lnTo>
                  <a:lnTo>
                    <a:pt x="548005" y="479298"/>
                  </a:lnTo>
                  <a:lnTo>
                    <a:pt x="498094" y="479298"/>
                  </a:lnTo>
                  <a:lnTo>
                    <a:pt x="498094" y="500252"/>
                  </a:lnTo>
                  <a:lnTo>
                    <a:pt x="548005" y="500252"/>
                  </a:lnTo>
                  <a:lnTo>
                    <a:pt x="548005" y="519430"/>
                  </a:lnTo>
                  <a:lnTo>
                    <a:pt x="497713" y="519430"/>
                  </a:lnTo>
                  <a:lnTo>
                    <a:pt x="497713" y="500252"/>
                  </a:lnTo>
                  <a:lnTo>
                    <a:pt x="446913" y="500252"/>
                  </a:lnTo>
                  <a:lnTo>
                    <a:pt x="446913" y="519430"/>
                  </a:lnTo>
                  <a:lnTo>
                    <a:pt x="397002" y="519430"/>
                  </a:lnTo>
                  <a:lnTo>
                    <a:pt x="397002" y="500252"/>
                  </a:lnTo>
                  <a:lnTo>
                    <a:pt x="345440" y="500252"/>
                  </a:lnTo>
                  <a:lnTo>
                    <a:pt x="345440" y="519430"/>
                  </a:lnTo>
                  <a:lnTo>
                    <a:pt x="295910" y="519430"/>
                  </a:lnTo>
                  <a:lnTo>
                    <a:pt x="295910" y="500252"/>
                  </a:lnTo>
                  <a:lnTo>
                    <a:pt x="244729" y="500252"/>
                  </a:lnTo>
                  <a:lnTo>
                    <a:pt x="244729" y="519430"/>
                  </a:lnTo>
                  <a:lnTo>
                    <a:pt x="195325" y="519430"/>
                  </a:lnTo>
                  <a:lnTo>
                    <a:pt x="195325" y="500252"/>
                  </a:lnTo>
                  <a:lnTo>
                    <a:pt x="143637" y="500252"/>
                  </a:lnTo>
                  <a:lnTo>
                    <a:pt x="143637" y="519430"/>
                  </a:lnTo>
                  <a:lnTo>
                    <a:pt x="93345" y="519430"/>
                  </a:lnTo>
                  <a:lnTo>
                    <a:pt x="93345" y="499363"/>
                  </a:lnTo>
                  <a:lnTo>
                    <a:pt x="143256" y="499363"/>
                  </a:lnTo>
                  <a:lnTo>
                    <a:pt x="143256" y="479298"/>
                  </a:lnTo>
                  <a:lnTo>
                    <a:pt x="93345" y="479298"/>
                  </a:lnTo>
                  <a:lnTo>
                    <a:pt x="93345" y="459232"/>
                  </a:lnTo>
                  <a:close/>
                </a:path>
                <a:path w="646429" h="605789">
                  <a:moveTo>
                    <a:pt x="61975" y="433832"/>
                  </a:moveTo>
                  <a:lnTo>
                    <a:pt x="36322" y="489331"/>
                  </a:lnTo>
                  <a:lnTo>
                    <a:pt x="21087" y="534640"/>
                  </a:lnTo>
                  <a:lnTo>
                    <a:pt x="20066" y="546354"/>
                  </a:lnTo>
                  <a:lnTo>
                    <a:pt x="20066" y="585724"/>
                  </a:lnTo>
                  <a:lnTo>
                    <a:pt x="626237" y="585724"/>
                  </a:lnTo>
                  <a:lnTo>
                    <a:pt x="626237" y="570611"/>
                  </a:lnTo>
                  <a:lnTo>
                    <a:pt x="621569" y="529526"/>
                  </a:lnTo>
                  <a:lnTo>
                    <a:pt x="607568" y="488442"/>
                  </a:lnTo>
                  <a:lnTo>
                    <a:pt x="582676" y="433832"/>
                  </a:lnTo>
                  <a:lnTo>
                    <a:pt x="61975" y="433832"/>
                  </a:lnTo>
                  <a:close/>
                </a:path>
                <a:path w="646429" h="605789">
                  <a:moveTo>
                    <a:pt x="50419" y="413893"/>
                  </a:moveTo>
                  <a:lnTo>
                    <a:pt x="596011" y="413893"/>
                  </a:lnTo>
                  <a:lnTo>
                    <a:pt x="624967" y="474472"/>
                  </a:lnTo>
                  <a:lnTo>
                    <a:pt x="634301" y="496137"/>
                  </a:lnTo>
                  <a:lnTo>
                    <a:pt x="640969" y="517493"/>
                  </a:lnTo>
                  <a:lnTo>
                    <a:pt x="644969" y="538515"/>
                  </a:lnTo>
                  <a:lnTo>
                    <a:pt x="646303" y="559181"/>
                  </a:lnTo>
                  <a:lnTo>
                    <a:pt x="646303" y="605789"/>
                  </a:lnTo>
                  <a:lnTo>
                    <a:pt x="0" y="605789"/>
                  </a:lnTo>
                  <a:lnTo>
                    <a:pt x="0" y="559181"/>
                  </a:lnTo>
                  <a:lnTo>
                    <a:pt x="5334" y="517731"/>
                  </a:lnTo>
                  <a:lnTo>
                    <a:pt x="21336" y="474472"/>
                  </a:lnTo>
                  <a:lnTo>
                    <a:pt x="50419" y="413893"/>
                  </a:lnTo>
                  <a:close/>
                </a:path>
                <a:path w="646429" h="605789">
                  <a:moveTo>
                    <a:pt x="153543" y="60198"/>
                  </a:moveTo>
                  <a:lnTo>
                    <a:pt x="114561" y="71717"/>
                  </a:lnTo>
                  <a:lnTo>
                    <a:pt x="110490" y="102488"/>
                  </a:lnTo>
                  <a:lnTo>
                    <a:pt x="110490" y="290957"/>
                  </a:lnTo>
                  <a:lnTo>
                    <a:pt x="122682" y="329283"/>
                  </a:lnTo>
                  <a:lnTo>
                    <a:pt x="153543" y="333248"/>
                  </a:lnTo>
                  <a:lnTo>
                    <a:pt x="491490" y="333248"/>
                  </a:lnTo>
                  <a:lnTo>
                    <a:pt x="531633" y="321748"/>
                  </a:lnTo>
                  <a:lnTo>
                    <a:pt x="535813" y="292226"/>
                  </a:lnTo>
                  <a:lnTo>
                    <a:pt x="535813" y="101600"/>
                  </a:lnTo>
                  <a:lnTo>
                    <a:pt x="523047" y="64109"/>
                  </a:lnTo>
                  <a:lnTo>
                    <a:pt x="491490" y="60198"/>
                  </a:lnTo>
                  <a:lnTo>
                    <a:pt x="153543" y="60198"/>
                  </a:lnTo>
                  <a:close/>
                </a:path>
                <a:path w="646429" h="605789">
                  <a:moveTo>
                    <a:pt x="153670" y="40132"/>
                  </a:moveTo>
                  <a:lnTo>
                    <a:pt x="492760" y="40132"/>
                  </a:lnTo>
                  <a:lnTo>
                    <a:pt x="511998" y="40774"/>
                  </a:lnTo>
                  <a:lnTo>
                    <a:pt x="550092" y="57517"/>
                  </a:lnTo>
                  <a:lnTo>
                    <a:pt x="555879" y="102362"/>
                  </a:lnTo>
                  <a:lnTo>
                    <a:pt x="555879" y="291464"/>
                  </a:lnTo>
                  <a:lnTo>
                    <a:pt x="549931" y="335952"/>
                  </a:lnTo>
                  <a:lnTo>
                    <a:pt x="511833" y="352671"/>
                  </a:lnTo>
                  <a:lnTo>
                    <a:pt x="492760" y="353313"/>
                  </a:lnTo>
                  <a:lnTo>
                    <a:pt x="153670" y="353313"/>
                  </a:lnTo>
                  <a:lnTo>
                    <a:pt x="108182" y="347527"/>
                  </a:lnTo>
                  <a:lnTo>
                    <a:pt x="91195" y="310183"/>
                  </a:lnTo>
                  <a:lnTo>
                    <a:pt x="90550" y="291464"/>
                  </a:lnTo>
                  <a:lnTo>
                    <a:pt x="90550" y="102362"/>
                  </a:lnTo>
                  <a:lnTo>
                    <a:pt x="96230" y="57517"/>
                  </a:lnTo>
                  <a:lnTo>
                    <a:pt x="134358" y="40774"/>
                  </a:lnTo>
                  <a:lnTo>
                    <a:pt x="153670" y="40132"/>
                  </a:lnTo>
                  <a:close/>
                </a:path>
                <a:path w="646429" h="605789">
                  <a:moveTo>
                    <a:pt x="70485" y="20066"/>
                  </a:moveTo>
                  <a:lnTo>
                    <a:pt x="70485" y="373761"/>
                  </a:lnTo>
                  <a:lnTo>
                    <a:pt x="575945" y="373761"/>
                  </a:lnTo>
                  <a:lnTo>
                    <a:pt x="575945" y="20066"/>
                  </a:lnTo>
                  <a:lnTo>
                    <a:pt x="70485" y="20066"/>
                  </a:lnTo>
                  <a:close/>
                </a:path>
                <a:path w="646429" h="605789">
                  <a:moveTo>
                    <a:pt x="50419" y="0"/>
                  </a:moveTo>
                  <a:lnTo>
                    <a:pt x="596011" y="0"/>
                  </a:lnTo>
                  <a:lnTo>
                    <a:pt x="596011" y="393826"/>
                  </a:lnTo>
                  <a:lnTo>
                    <a:pt x="50419" y="393826"/>
                  </a:lnTo>
                  <a:lnTo>
                    <a:pt x="50419" y="0"/>
                  </a:lnTo>
                  <a:close/>
                </a:path>
              </a:pathLst>
            </a:custGeom>
            <a:ln w="3175">
              <a:solidFill>
                <a:srgbClr val="E67A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9025128" y="3069700"/>
            <a:ext cx="457200" cy="3022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800" b="1" spc="-5" dirty="0">
                <a:solidFill>
                  <a:srgbClr val="FFFF00"/>
                </a:solidFill>
                <a:latin typeface="Microsoft YaHei"/>
                <a:cs typeface="Microsoft YaHei"/>
              </a:rPr>
              <a:t>提交</a:t>
            </a:r>
            <a:endParaRPr sz="1800">
              <a:latin typeface="Microsoft YaHei"/>
              <a:cs typeface="Microsoft YaHe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138164" y="5791551"/>
            <a:ext cx="3989704" cy="908685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sz="1600" b="1" spc="-5" dirty="0">
                <a:solidFill>
                  <a:srgbClr val="BE341F"/>
                </a:solidFill>
                <a:latin typeface="Microsoft JhengHei"/>
                <a:cs typeface="Microsoft JhengHei"/>
              </a:rPr>
              <a:t>【註】</a:t>
            </a:r>
            <a:r>
              <a:rPr sz="1600" b="1" spc="-5" dirty="0">
                <a:latin typeface="Microsoft JhengHei"/>
                <a:cs typeface="Microsoft JhengHei"/>
              </a:rPr>
              <a:t>學習歷程學校平臺之架構形</a:t>
            </a:r>
            <a:r>
              <a:rPr sz="1600" b="1" spc="5" dirty="0">
                <a:latin typeface="Microsoft JhengHei"/>
                <a:cs typeface="Microsoft JhengHei"/>
              </a:rPr>
              <a:t>式</a:t>
            </a:r>
            <a:r>
              <a:rPr sz="1600" b="1" spc="-5" dirty="0">
                <a:latin typeface="Microsoft JhengHei"/>
                <a:cs typeface="Microsoft JhengHei"/>
              </a:rPr>
              <a:t>：</a:t>
            </a:r>
            <a:endParaRPr sz="1600">
              <a:latin typeface="Microsoft JhengHei"/>
              <a:cs typeface="Microsoft JhengHei"/>
            </a:endParaRPr>
          </a:p>
          <a:p>
            <a:pPr marL="548640" indent="-179070">
              <a:lnSpc>
                <a:spcPct val="100000"/>
              </a:lnSpc>
              <a:spcBef>
                <a:spcPts val="550"/>
              </a:spcBef>
              <a:buFont typeface="Wingdings"/>
              <a:buChar char=""/>
              <a:tabLst>
                <a:tab pos="549275" algn="l"/>
              </a:tabLst>
            </a:pPr>
            <a:r>
              <a:rPr sz="1400" b="1" dirty="0">
                <a:solidFill>
                  <a:srgbClr val="1A7AAD"/>
                </a:solidFill>
                <a:latin typeface="Microsoft JhengHei"/>
                <a:cs typeface="Microsoft JhengHei"/>
              </a:rPr>
              <a:t>校務行政系</a:t>
            </a:r>
            <a:r>
              <a:rPr sz="1400" b="1" spc="320" dirty="0">
                <a:solidFill>
                  <a:srgbClr val="1A7AAD"/>
                </a:solidFill>
                <a:latin typeface="Microsoft JhengHei"/>
                <a:cs typeface="Microsoft JhengHei"/>
              </a:rPr>
              <a:t>統</a:t>
            </a:r>
            <a:r>
              <a:rPr sz="1400" b="1" dirty="0">
                <a:solidFill>
                  <a:srgbClr val="1A7AAD"/>
                </a:solidFill>
                <a:latin typeface="Microsoft JhengHei"/>
                <a:cs typeface="Microsoft JhengHei"/>
              </a:rPr>
              <a:t>+</a:t>
            </a:r>
            <a:r>
              <a:rPr sz="1400" b="1" spc="-20" dirty="0">
                <a:solidFill>
                  <a:srgbClr val="1A7AAD"/>
                </a:solidFill>
                <a:latin typeface="Microsoft JhengHei"/>
                <a:cs typeface="Microsoft JhengHei"/>
              </a:rPr>
              <a:t> </a:t>
            </a:r>
            <a:r>
              <a:rPr sz="1400" b="1" dirty="0">
                <a:solidFill>
                  <a:srgbClr val="1A7AAD"/>
                </a:solidFill>
                <a:latin typeface="Microsoft JhengHei"/>
                <a:cs typeface="Microsoft JhengHei"/>
              </a:rPr>
              <a:t>學生學習歷程檔案紀錄</a:t>
            </a:r>
            <a:r>
              <a:rPr sz="1400" b="1" spc="-15" dirty="0">
                <a:solidFill>
                  <a:srgbClr val="1A7AAD"/>
                </a:solidFill>
                <a:latin typeface="Microsoft JhengHei"/>
                <a:cs typeface="Microsoft JhengHei"/>
              </a:rPr>
              <a:t>模</a:t>
            </a:r>
            <a:r>
              <a:rPr sz="1400" b="1" dirty="0">
                <a:solidFill>
                  <a:srgbClr val="1A7AAD"/>
                </a:solidFill>
                <a:latin typeface="Microsoft JhengHei"/>
                <a:cs typeface="Microsoft JhengHei"/>
              </a:rPr>
              <a:t>組</a:t>
            </a:r>
            <a:endParaRPr sz="1400">
              <a:latin typeface="Microsoft JhengHei"/>
              <a:cs typeface="Microsoft JhengHei"/>
            </a:endParaRPr>
          </a:p>
          <a:p>
            <a:pPr marL="548640" indent="-179070">
              <a:lnSpc>
                <a:spcPct val="100000"/>
              </a:lnSpc>
              <a:spcBef>
                <a:spcPts val="505"/>
              </a:spcBef>
              <a:buFont typeface="Wingdings"/>
              <a:buChar char=""/>
              <a:tabLst>
                <a:tab pos="549275" algn="l"/>
              </a:tabLst>
            </a:pPr>
            <a:r>
              <a:rPr sz="1400" b="1" dirty="0">
                <a:solidFill>
                  <a:srgbClr val="1A7AAD"/>
                </a:solidFill>
                <a:latin typeface="Microsoft JhengHei"/>
                <a:cs typeface="Microsoft JhengHei"/>
              </a:rPr>
              <a:t>直接整合於校務行政系統</a:t>
            </a:r>
            <a:endParaRPr sz="1400">
              <a:latin typeface="Microsoft JhengHei"/>
              <a:cs typeface="Microsoft JhengHe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10096500" y="861051"/>
            <a:ext cx="1912620" cy="4887595"/>
            <a:chOff x="10096500" y="861051"/>
            <a:chExt cx="1912620" cy="4887595"/>
          </a:xfrm>
        </p:grpSpPr>
        <p:pic>
          <p:nvPicPr>
            <p:cNvPr id="30" name="object 3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162047" y="861051"/>
              <a:ext cx="1758664" cy="4887485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096500" y="2830067"/>
              <a:ext cx="1912620" cy="1127760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0214610" y="893826"/>
              <a:ext cx="1653539" cy="4782820"/>
            </a:xfrm>
            <a:custGeom>
              <a:avLst/>
              <a:gdLst/>
              <a:ahLst/>
              <a:cxnLst/>
              <a:rect l="l" t="t" r="r" b="b"/>
              <a:pathLst>
                <a:path w="1653540" h="4782820">
                  <a:moveTo>
                    <a:pt x="1653540" y="0"/>
                  </a:moveTo>
                  <a:lnTo>
                    <a:pt x="0" y="0"/>
                  </a:lnTo>
                  <a:lnTo>
                    <a:pt x="0" y="4782312"/>
                  </a:lnTo>
                  <a:lnTo>
                    <a:pt x="1653540" y="4782312"/>
                  </a:lnTo>
                  <a:lnTo>
                    <a:pt x="1653540" y="0"/>
                  </a:lnTo>
                  <a:close/>
                </a:path>
              </a:pathLst>
            </a:custGeom>
            <a:solidFill>
              <a:srgbClr val="E36C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0214610" y="893826"/>
              <a:ext cx="1653539" cy="4782820"/>
            </a:xfrm>
            <a:custGeom>
              <a:avLst/>
              <a:gdLst/>
              <a:ahLst/>
              <a:cxnLst/>
              <a:rect l="l" t="t" r="r" b="b"/>
              <a:pathLst>
                <a:path w="1653540" h="4782820">
                  <a:moveTo>
                    <a:pt x="0" y="4782312"/>
                  </a:moveTo>
                  <a:lnTo>
                    <a:pt x="1653540" y="4782312"/>
                  </a:lnTo>
                  <a:lnTo>
                    <a:pt x="1653540" y="0"/>
                  </a:lnTo>
                  <a:lnTo>
                    <a:pt x="0" y="0"/>
                  </a:lnTo>
                  <a:lnTo>
                    <a:pt x="0" y="4782312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215371" y="2851404"/>
              <a:ext cx="1673352" cy="679703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137648" y="3217164"/>
              <a:ext cx="1830324" cy="679704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10316718" y="2927426"/>
            <a:ext cx="145859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00"/>
              </a:spcBef>
            </a:pPr>
            <a:r>
              <a:rPr sz="2400" b="1" spc="95" dirty="0">
                <a:solidFill>
                  <a:srgbClr val="FFFFFF"/>
                </a:solidFill>
                <a:latin typeface="Microsoft YaHei"/>
                <a:cs typeface="Microsoft YaHei"/>
              </a:rPr>
              <a:t>學習歷程</a:t>
            </a:r>
            <a:endParaRPr sz="2400">
              <a:latin typeface="Microsoft YaHei"/>
              <a:cs typeface="Microsoft YaHe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spc="-155" dirty="0">
                <a:solidFill>
                  <a:srgbClr val="FFFFFF"/>
                </a:solidFill>
                <a:latin typeface="Microsoft YaHei"/>
                <a:cs typeface="Microsoft YaHei"/>
              </a:rPr>
              <a:t>中央資料庫</a:t>
            </a:r>
            <a:endParaRPr sz="2400">
              <a:latin typeface="Microsoft YaHei"/>
              <a:cs typeface="Microsoft YaHei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6039611" y="848867"/>
            <a:ext cx="4221480" cy="4933315"/>
            <a:chOff x="6039611" y="848867"/>
            <a:chExt cx="4221480" cy="4933315"/>
          </a:xfrm>
        </p:grpSpPr>
        <p:pic>
          <p:nvPicPr>
            <p:cNvPr id="38" name="object 3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099047" y="848867"/>
              <a:ext cx="4162044" cy="4927092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039611" y="2171700"/>
              <a:ext cx="2947416" cy="3610355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6198869" y="893825"/>
              <a:ext cx="4017645" cy="4782820"/>
            </a:xfrm>
            <a:custGeom>
              <a:avLst/>
              <a:gdLst/>
              <a:ahLst/>
              <a:cxnLst/>
              <a:rect l="l" t="t" r="r" b="b"/>
              <a:pathLst>
                <a:path w="4017645" h="4782820">
                  <a:moveTo>
                    <a:pt x="2660141" y="0"/>
                  </a:moveTo>
                  <a:lnTo>
                    <a:pt x="0" y="0"/>
                  </a:lnTo>
                  <a:lnTo>
                    <a:pt x="0" y="4782312"/>
                  </a:lnTo>
                  <a:lnTo>
                    <a:pt x="2660141" y="4782312"/>
                  </a:lnTo>
                  <a:lnTo>
                    <a:pt x="2660141" y="2721991"/>
                  </a:lnTo>
                  <a:lnTo>
                    <a:pt x="3467100" y="2721991"/>
                  </a:lnTo>
                  <a:lnTo>
                    <a:pt x="3467100" y="3028569"/>
                  </a:lnTo>
                  <a:lnTo>
                    <a:pt x="4017263" y="2391156"/>
                  </a:lnTo>
                  <a:lnTo>
                    <a:pt x="3467100" y="1753743"/>
                  </a:lnTo>
                  <a:lnTo>
                    <a:pt x="3467100" y="2060321"/>
                  </a:lnTo>
                  <a:lnTo>
                    <a:pt x="2660141" y="2060321"/>
                  </a:lnTo>
                  <a:lnTo>
                    <a:pt x="2660141" y="0"/>
                  </a:lnTo>
                  <a:close/>
                </a:path>
              </a:pathLst>
            </a:custGeom>
            <a:solidFill>
              <a:srgbClr val="BE34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198869" y="893825"/>
              <a:ext cx="4017645" cy="4782820"/>
            </a:xfrm>
            <a:custGeom>
              <a:avLst/>
              <a:gdLst/>
              <a:ahLst/>
              <a:cxnLst/>
              <a:rect l="l" t="t" r="r" b="b"/>
              <a:pathLst>
                <a:path w="4017645" h="4782820">
                  <a:moveTo>
                    <a:pt x="0" y="0"/>
                  </a:moveTo>
                  <a:lnTo>
                    <a:pt x="2660141" y="0"/>
                  </a:lnTo>
                  <a:lnTo>
                    <a:pt x="2660141" y="2060321"/>
                  </a:lnTo>
                  <a:lnTo>
                    <a:pt x="3467100" y="2060321"/>
                  </a:lnTo>
                  <a:lnTo>
                    <a:pt x="3467100" y="1753743"/>
                  </a:lnTo>
                  <a:lnTo>
                    <a:pt x="4017263" y="2391156"/>
                  </a:lnTo>
                  <a:lnTo>
                    <a:pt x="3467100" y="3028569"/>
                  </a:lnTo>
                  <a:lnTo>
                    <a:pt x="3467100" y="2721991"/>
                  </a:lnTo>
                  <a:lnTo>
                    <a:pt x="2660141" y="2721991"/>
                  </a:lnTo>
                  <a:lnTo>
                    <a:pt x="2660141" y="4782312"/>
                  </a:lnTo>
                  <a:lnTo>
                    <a:pt x="0" y="4782312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117335" y="2196083"/>
              <a:ext cx="2843784" cy="679703"/>
            </a:xfrm>
            <a:prstGeom prst="rect">
              <a:avLst/>
            </a:prstGeom>
          </p:spPr>
        </p:pic>
      </p:grpSp>
      <p:sp>
        <p:nvSpPr>
          <p:cNvPr id="43" name="object 43"/>
          <p:cNvSpPr txBox="1"/>
          <p:nvPr/>
        </p:nvSpPr>
        <p:spPr>
          <a:xfrm>
            <a:off x="6296025" y="2272410"/>
            <a:ext cx="2463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Microsoft YaHei"/>
                <a:cs typeface="Microsoft YaHei"/>
              </a:rPr>
              <a:t>學習歷程學校平臺</a:t>
            </a:r>
            <a:endParaRPr sz="2400">
              <a:latin typeface="Microsoft YaHei"/>
              <a:cs typeface="Microsoft YaHe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172706" y="5272278"/>
            <a:ext cx="711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Microsoft JhengHei"/>
                <a:cs typeface="Microsoft JhengHei"/>
              </a:rPr>
              <a:t>【註】</a:t>
            </a:r>
            <a:endParaRPr sz="1800">
              <a:latin typeface="Microsoft JhengHei"/>
              <a:cs typeface="Microsoft JhengHei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6432740" y="2906204"/>
            <a:ext cx="2220595" cy="861694"/>
            <a:chOff x="6432740" y="2906204"/>
            <a:chExt cx="2220595" cy="861694"/>
          </a:xfrm>
        </p:grpSpPr>
        <p:sp>
          <p:nvSpPr>
            <p:cNvPr id="46" name="object 46"/>
            <p:cNvSpPr/>
            <p:nvPr/>
          </p:nvSpPr>
          <p:spPr>
            <a:xfrm>
              <a:off x="6445758" y="2919222"/>
              <a:ext cx="2194560" cy="835660"/>
            </a:xfrm>
            <a:custGeom>
              <a:avLst/>
              <a:gdLst/>
              <a:ahLst/>
              <a:cxnLst/>
              <a:rect l="l" t="t" r="r" b="b"/>
              <a:pathLst>
                <a:path w="2194559" h="835660">
                  <a:moveTo>
                    <a:pt x="2055367" y="0"/>
                  </a:moveTo>
                  <a:lnTo>
                    <a:pt x="139191" y="0"/>
                  </a:lnTo>
                  <a:lnTo>
                    <a:pt x="95211" y="7099"/>
                  </a:lnTo>
                  <a:lnTo>
                    <a:pt x="57003" y="26867"/>
                  </a:lnTo>
                  <a:lnTo>
                    <a:pt x="26867" y="57003"/>
                  </a:lnTo>
                  <a:lnTo>
                    <a:pt x="7099" y="95211"/>
                  </a:lnTo>
                  <a:lnTo>
                    <a:pt x="0" y="139191"/>
                  </a:lnTo>
                  <a:lnTo>
                    <a:pt x="0" y="695959"/>
                  </a:lnTo>
                  <a:lnTo>
                    <a:pt x="7099" y="739940"/>
                  </a:lnTo>
                  <a:lnTo>
                    <a:pt x="26867" y="778148"/>
                  </a:lnTo>
                  <a:lnTo>
                    <a:pt x="57003" y="808284"/>
                  </a:lnTo>
                  <a:lnTo>
                    <a:pt x="95211" y="828052"/>
                  </a:lnTo>
                  <a:lnTo>
                    <a:pt x="139191" y="835151"/>
                  </a:lnTo>
                  <a:lnTo>
                    <a:pt x="2055367" y="835151"/>
                  </a:lnTo>
                  <a:lnTo>
                    <a:pt x="2099348" y="828052"/>
                  </a:lnTo>
                  <a:lnTo>
                    <a:pt x="2137556" y="808284"/>
                  </a:lnTo>
                  <a:lnTo>
                    <a:pt x="2167692" y="778148"/>
                  </a:lnTo>
                  <a:lnTo>
                    <a:pt x="2187460" y="739940"/>
                  </a:lnTo>
                  <a:lnTo>
                    <a:pt x="2194560" y="695959"/>
                  </a:lnTo>
                  <a:lnTo>
                    <a:pt x="2194560" y="139191"/>
                  </a:lnTo>
                  <a:lnTo>
                    <a:pt x="2187460" y="95211"/>
                  </a:lnTo>
                  <a:lnTo>
                    <a:pt x="2167692" y="57003"/>
                  </a:lnTo>
                  <a:lnTo>
                    <a:pt x="2137556" y="26867"/>
                  </a:lnTo>
                  <a:lnTo>
                    <a:pt x="2099348" y="7099"/>
                  </a:lnTo>
                  <a:lnTo>
                    <a:pt x="20553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445758" y="2919222"/>
              <a:ext cx="2194560" cy="835660"/>
            </a:xfrm>
            <a:custGeom>
              <a:avLst/>
              <a:gdLst/>
              <a:ahLst/>
              <a:cxnLst/>
              <a:rect l="l" t="t" r="r" b="b"/>
              <a:pathLst>
                <a:path w="2194559" h="835660">
                  <a:moveTo>
                    <a:pt x="0" y="139191"/>
                  </a:moveTo>
                  <a:lnTo>
                    <a:pt x="7099" y="95211"/>
                  </a:lnTo>
                  <a:lnTo>
                    <a:pt x="26867" y="57003"/>
                  </a:lnTo>
                  <a:lnTo>
                    <a:pt x="57003" y="26867"/>
                  </a:lnTo>
                  <a:lnTo>
                    <a:pt x="95211" y="7099"/>
                  </a:lnTo>
                  <a:lnTo>
                    <a:pt x="139191" y="0"/>
                  </a:lnTo>
                  <a:lnTo>
                    <a:pt x="2055367" y="0"/>
                  </a:lnTo>
                  <a:lnTo>
                    <a:pt x="2099348" y="7099"/>
                  </a:lnTo>
                  <a:lnTo>
                    <a:pt x="2137556" y="26867"/>
                  </a:lnTo>
                  <a:lnTo>
                    <a:pt x="2167692" y="57003"/>
                  </a:lnTo>
                  <a:lnTo>
                    <a:pt x="2187460" y="95211"/>
                  </a:lnTo>
                  <a:lnTo>
                    <a:pt x="2194560" y="139191"/>
                  </a:lnTo>
                  <a:lnTo>
                    <a:pt x="2194560" y="695959"/>
                  </a:lnTo>
                  <a:lnTo>
                    <a:pt x="2187460" y="739940"/>
                  </a:lnTo>
                  <a:lnTo>
                    <a:pt x="2167692" y="778148"/>
                  </a:lnTo>
                  <a:lnTo>
                    <a:pt x="2137556" y="808284"/>
                  </a:lnTo>
                  <a:lnTo>
                    <a:pt x="2099348" y="828052"/>
                  </a:lnTo>
                  <a:lnTo>
                    <a:pt x="2055367" y="835151"/>
                  </a:lnTo>
                  <a:lnTo>
                    <a:pt x="139191" y="835151"/>
                  </a:lnTo>
                  <a:lnTo>
                    <a:pt x="95211" y="828052"/>
                  </a:lnTo>
                  <a:lnTo>
                    <a:pt x="57003" y="808284"/>
                  </a:lnTo>
                  <a:lnTo>
                    <a:pt x="26867" y="778148"/>
                  </a:lnTo>
                  <a:lnTo>
                    <a:pt x="7099" y="739940"/>
                  </a:lnTo>
                  <a:lnTo>
                    <a:pt x="0" y="695959"/>
                  </a:lnTo>
                  <a:lnTo>
                    <a:pt x="0" y="139191"/>
                  </a:lnTo>
                  <a:close/>
                </a:path>
              </a:pathLst>
            </a:custGeom>
            <a:ln w="25908">
              <a:solidFill>
                <a:srgbClr val="FCA90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6766941" y="3057906"/>
            <a:ext cx="1552575" cy="5461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3333FF"/>
                </a:solidFill>
                <a:latin typeface="Microsoft JhengHei"/>
                <a:cs typeface="Microsoft JhengHei"/>
              </a:rPr>
              <a:t>校務行政系統</a:t>
            </a:r>
            <a:endParaRPr sz="2000">
              <a:latin typeface="Microsoft JhengHei"/>
              <a:cs typeface="Microsoft JhengHei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1400" spc="5" dirty="0">
                <a:solidFill>
                  <a:srgbClr val="0000FF"/>
                </a:solidFill>
                <a:latin typeface="Microsoft JhengHei"/>
                <a:cs typeface="Microsoft JhengHei"/>
              </a:rPr>
              <a:t>(</a:t>
            </a:r>
            <a:r>
              <a:rPr sz="1400" dirty="0">
                <a:solidFill>
                  <a:srgbClr val="0000FF"/>
                </a:solidFill>
                <a:latin typeface="Microsoft JhengHei"/>
                <a:cs typeface="Microsoft JhengHei"/>
              </a:rPr>
              <a:t>各家系統廠商)</a:t>
            </a:r>
            <a:endParaRPr sz="1400">
              <a:latin typeface="Microsoft JhengHei"/>
              <a:cs typeface="Microsoft JhengHei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6432740" y="3855656"/>
            <a:ext cx="2220595" cy="1324610"/>
            <a:chOff x="6432740" y="3855656"/>
            <a:chExt cx="2220595" cy="1324610"/>
          </a:xfrm>
        </p:grpSpPr>
        <p:sp>
          <p:nvSpPr>
            <p:cNvPr id="50" name="object 50"/>
            <p:cNvSpPr/>
            <p:nvPr/>
          </p:nvSpPr>
          <p:spPr>
            <a:xfrm>
              <a:off x="6445758" y="3868674"/>
              <a:ext cx="2194560" cy="1298575"/>
            </a:xfrm>
            <a:custGeom>
              <a:avLst/>
              <a:gdLst/>
              <a:ahLst/>
              <a:cxnLst/>
              <a:rect l="l" t="t" r="r" b="b"/>
              <a:pathLst>
                <a:path w="2194559" h="1298575">
                  <a:moveTo>
                    <a:pt x="1978151" y="0"/>
                  </a:moveTo>
                  <a:lnTo>
                    <a:pt x="216408" y="0"/>
                  </a:lnTo>
                  <a:lnTo>
                    <a:pt x="166791" y="5716"/>
                  </a:lnTo>
                  <a:lnTo>
                    <a:pt x="121242" y="21998"/>
                  </a:lnTo>
                  <a:lnTo>
                    <a:pt x="81060" y="47546"/>
                  </a:lnTo>
                  <a:lnTo>
                    <a:pt x="47546" y="81060"/>
                  </a:lnTo>
                  <a:lnTo>
                    <a:pt x="21998" y="121242"/>
                  </a:lnTo>
                  <a:lnTo>
                    <a:pt x="5716" y="166791"/>
                  </a:lnTo>
                  <a:lnTo>
                    <a:pt x="0" y="216407"/>
                  </a:lnTo>
                  <a:lnTo>
                    <a:pt x="0" y="1082039"/>
                  </a:lnTo>
                  <a:lnTo>
                    <a:pt x="5716" y="1131656"/>
                  </a:lnTo>
                  <a:lnTo>
                    <a:pt x="21998" y="1177205"/>
                  </a:lnTo>
                  <a:lnTo>
                    <a:pt x="47546" y="1217387"/>
                  </a:lnTo>
                  <a:lnTo>
                    <a:pt x="81060" y="1250901"/>
                  </a:lnTo>
                  <a:lnTo>
                    <a:pt x="121242" y="1276449"/>
                  </a:lnTo>
                  <a:lnTo>
                    <a:pt x="166791" y="1292731"/>
                  </a:lnTo>
                  <a:lnTo>
                    <a:pt x="216408" y="1298448"/>
                  </a:lnTo>
                  <a:lnTo>
                    <a:pt x="1978151" y="1298448"/>
                  </a:lnTo>
                  <a:lnTo>
                    <a:pt x="2027768" y="1292731"/>
                  </a:lnTo>
                  <a:lnTo>
                    <a:pt x="2073317" y="1276449"/>
                  </a:lnTo>
                  <a:lnTo>
                    <a:pt x="2113499" y="1250901"/>
                  </a:lnTo>
                  <a:lnTo>
                    <a:pt x="2147013" y="1217387"/>
                  </a:lnTo>
                  <a:lnTo>
                    <a:pt x="2172561" y="1177205"/>
                  </a:lnTo>
                  <a:lnTo>
                    <a:pt x="2188843" y="1131656"/>
                  </a:lnTo>
                  <a:lnTo>
                    <a:pt x="2194560" y="1082039"/>
                  </a:lnTo>
                  <a:lnTo>
                    <a:pt x="2194560" y="216407"/>
                  </a:lnTo>
                  <a:lnTo>
                    <a:pt x="2188843" y="166791"/>
                  </a:lnTo>
                  <a:lnTo>
                    <a:pt x="2172561" y="121242"/>
                  </a:lnTo>
                  <a:lnTo>
                    <a:pt x="2147013" y="81060"/>
                  </a:lnTo>
                  <a:lnTo>
                    <a:pt x="2113499" y="47546"/>
                  </a:lnTo>
                  <a:lnTo>
                    <a:pt x="2073317" y="21998"/>
                  </a:lnTo>
                  <a:lnTo>
                    <a:pt x="2027768" y="5716"/>
                  </a:lnTo>
                  <a:lnTo>
                    <a:pt x="1978151" y="0"/>
                  </a:lnTo>
                  <a:close/>
                </a:path>
              </a:pathLst>
            </a:custGeom>
            <a:solidFill>
              <a:srgbClr val="E9FF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445758" y="3868674"/>
              <a:ext cx="2194560" cy="1298575"/>
            </a:xfrm>
            <a:custGeom>
              <a:avLst/>
              <a:gdLst/>
              <a:ahLst/>
              <a:cxnLst/>
              <a:rect l="l" t="t" r="r" b="b"/>
              <a:pathLst>
                <a:path w="2194559" h="1298575">
                  <a:moveTo>
                    <a:pt x="0" y="216407"/>
                  </a:moveTo>
                  <a:lnTo>
                    <a:pt x="5716" y="166791"/>
                  </a:lnTo>
                  <a:lnTo>
                    <a:pt x="21998" y="121242"/>
                  </a:lnTo>
                  <a:lnTo>
                    <a:pt x="47546" y="81060"/>
                  </a:lnTo>
                  <a:lnTo>
                    <a:pt x="81060" y="47546"/>
                  </a:lnTo>
                  <a:lnTo>
                    <a:pt x="121242" y="21998"/>
                  </a:lnTo>
                  <a:lnTo>
                    <a:pt x="166791" y="5716"/>
                  </a:lnTo>
                  <a:lnTo>
                    <a:pt x="216408" y="0"/>
                  </a:lnTo>
                  <a:lnTo>
                    <a:pt x="1978151" y="0"/>
                  </a:lnTo>
                  <a:lnTo>
                    <a:pt x="2027768" y="5716"/>
                  </a:lnTo>
                  <a:lnTo>
                    <a:pt x="2073317" y="21998"/>
                  </a:lnTo>
                  <a:lnTo>
                    <a:pt x="2113499" y="47546"/>
                  </a:lnTo>
                  <a:lnTo>
                    <a:pt x="2147013" y="81060"/>
                  </a:lnTo>
                  <a:lnTo>
                    <a:pt x="2172561" y="121242"/>
                  </a:lnTo>
                  <a:lnTo>
                    <a:pt x="2188843" y="166791"/>
                  </a:lnTo>
                  <a:lnTo>
                    <a:pt x="2194560" y="216407"/>
                  </a:lnTo>
                  <a:lnTo>
                    <a:pt x="2194560" y="1082039"/>
                  </a:lnTo>
                  <a:lnTo>
                    <a:pt x="2188843" y="1131656"/>
                  </a:lnTo>
                  <a:lnTo>
                    <a:pt x="2172561" y="1177205"/>
                  </a:lnTo>
                  <a:lnTo>
                    <a:pt x="2147013" y="1217387"/>
                  </a:lnTo>
                  <a:lnTo>
                    <a:pt x="2113499" y="1250901"/>
                  </a:lnTo>
                  <a:lnTo>
                    <a:pt x="2073317" y="1276449"/>
                  </a:lnTo>
                  <a:lnTo>
                    <a:pt x="2027768" y="1292731"/>
                  </a:lnTo>
                  <a:lnTo>
                    <a:pt x="1978151" y="1298448"/>
                  </a:lnTo>
                  <a:lnTo>
                    <a:pt x="216408" y="1298448"/>
                  </a:lnTo>
                  <a:lnTo>
                    <a:pt x="166791" y="1292731"/>
                  </a:lnTo>
                  <a:lnTo>
                    <a:pt x="121242" y="1276449"/>
                  </a:lnTo>
                  <a:lnTo>
                    <a:pt x="81060" y="1250901"/>
                  </a:lnTo>
                  <a:lnTo>
                    <a:pt x="47546" y="1217387"/>
                  </a:lnTo>
                  <a:lnTo>
                    <a:pt x="21998" y="1177205"/>
                  </a:lnTo>
                  <a:lnTo>
                    <a:pt x="5716" y="1131656"/>
                  </a:lnTo>
                  <a:lnTo>
                    <a:pt x="0" y="1082039"/>
                  </a:lnTo>
                  <a:lnTo>
                    <a:pt x="0" y="216407"/>
                  </a:lnTo>
                  <a:close/>
                </a:path>
              </a:pathLst>
            </a:custGeom>
            <a:ln w="25908">
              <a:solidFill>
                <a:srgbClr val="FCA90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6511290" y="3978909"/>
            <a:ext cx="2061845" cy="1064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BE341F"/>
                </a:solidFill>
                <a:latin typeface="Microsoft JhengHei"/>
                <a:cs typeface="Microsoft JhengHei"/>
              </a:rPr>
              <a:t>學生學習歷程檔案</a:t>
            </a:r>
            <a:endParaRPr sz="2000">
              <a:latin typeface="Microsoft JhengHei"/>
              <a:cs typeface="Microsoft JhengHei"/>
            </a:endParaRPr>
          </a:p>
          <a:p>
            <a:pPr marL="635" algn="ctr">
              <a:lnSpc>
                <a:spcPct val="100000"/>
              </a:lnSpc>
            </a:pPr>
            <a:r>
              <a:rPr sz="2000" b="1" spc="5" dirty="0">
                <a:solidFill>
                  <a:srgbClr val="BE341F"/>
                </a:solidFill>
                <a:latin typeface="Microsoft JhengHei"/>
                <a:cs typeface="Microsoft JhengHei"/>
              </a:rPr>
              <a:t>紀錄模組</a:t>
            </a:r>
            <a:endParaRPr sz="2000">
              <a:latin typeface="Microsoft JhengHei"/>
              <a:cs typeface="Microsoft JhengHei"/>
            </a:endParaRPr>
          </a:p>
          <a:p>
            <a:pPr marL="21590" marR="13970" algn="ctr">
              <a:lnSpc>
                <a:spcPct val="100000"/>
              </a:lnSpc>
              <a:spcBef>
                <a:spcPts val="20"/>
              </a:spcBef>
            </a:pPr>
            <a:r>
              <a:rPr sz="1400" spc="5" dirty="0">
                <a:solidFill>
                  <a:srgbClr val="BE341F"/>
                </a:solidFill>
                <a:latin typeface="Microsoft JhengHei"/>
                <a:cs typeface="Microsoft JhengHei"/>
              </a:rPr>
              <a:t>(</a:t>
            </a:r>
            <a:r>
              <a:rPr sz="1400" dirty="0">
                <a:solidFill>
                  <a:srgbClr val="BE341F"/>
                </a:solidFill>
                <a:latin typeface="Microsoft JhengHei"/>
                <a:cs typeface="Microsoft JhengHei"/>
              </a:rPr>
              <a:t>國教署委託開發、直</a:t>
            </a:r>
            <a:r>
              <a:rPr sz="1400" spc="-15" dirty="0">
                <a:solidFill>
                  <a:srgbClr val="BE341F"/>
                </a:solidFill>
                <a:latin typeface="Microsoft JhengHei"/>
                <a:cs typeface="Microsoft JhengHei"/>
              </a:rPr>
              <a:t>轄</a:t>
            </a:r>
            <a:r>
              <a:rPr sz="1400" dirty="0">
                <a:solidFill>
                  <a:srgbClr val="BE341F"/>
                </a:solidFill>
                <a:latin typeface="Microsoft JhengHei"/>
                <a:cs typeface="Microsoft JhengHei"/>
              </a:rPr>
              <a:t>市 委託開發、各校自行開</a:t>
            </a:r>
            <a:r>
              <a:rPr sz="1400" spc="-10" dirty="0">
                <a:solidFill>
                  <a:srgbClr val="BE341F"/>
                </a:solidFill>
                <a:latin typeface="Microsoft JhengHei"/>
                <a:cs typeface="Microsoft JhengHei"/>
              </a:rPr>
              <a:t>發</a:t>
            </a:r>
            <a:r>
              <a:rPr sz="1400" dirty="0">
                <a:solidFill>
                  <a:srgbClr val="BE341F"/>
                </a:solidFill>
                <a:latin typeface="Microsoft JhengHei"/>
                <a:cs typeface="Microsoft JhengHei"/>
              </a:rPr>
              <a:t>)</a:t>
            </a:r>
            <a:endParaRPr sz="1400">
              <a:latin typeface="Microsoft JhengHei"/>
              <a:cs typeface="Microsoft JhengHei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10128504" y="1053083"/>
            <a:ext cx="1767839" cy="1849120"/>
            <a:chOff x="10128504" y="1053083"/>
            <a:chExt cx="1767839" cy="1849120"/>
          </a:xfrm>
        </p:grpSpPr>
        <p:pic>
          <p:nvPicPr>
            <p:cNvPr id="54" name="object 5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459212" y="1053083"/>
              <a:ext cx="1085088" cy="1197864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128504" y="1929383"/>
              <a:ext cx="1767840" cy="972312"/>
            </a:xfrm>
            <a:prstGeom prst="rect">
              <a:avLst/>
            </a:prstGeom>
          </p:spPr>
        </p:pic>
      </p:grpSp>
      <p:sp>
        <p:nvSpPr>
          <p:cNvPr id="56" name="object 56"/>
          <p:cNvSpPr txBox="1"/>
          <p:nvPr/>
        </p:nvSpPr>
        <p:spPr>
          <a:xfrm>
            <a:off x="10627868" y="1089101"/>
            <a:ext cx="773430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dirty="0">
                <a:solidFill>
                  <a:srgbClr val="974707"/>
                </a:solidFill>
                <a:latin typeface="Wingdings"/>
                <a:cs typeface="Wingdings"/>
              </a:rPr>
              <a:t></a:t>
            </a:r>
            <a:endParaRPr sz="6600">
              <a:latin typeface="Wingdings"/>
              <a:cs typeface="Wingdings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1566672" y="1065275"/>
            <a:ext cx="6449695" cy="5218430"/>
            <a:chOff x="1566672" y="1065275"/>
            <a:chExt cx="6449695" cy="5218430"/>
          </a:xfrm>
        </p:grpSpPr>
        <p:pic>
          <p:nvPicPr>
            <p:cNvPr id="58" name="object 5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976872" y="1065275"/>
              <a:ext cx="1039368" cy="1112520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1566672" y="1664207"/>
              <a:ext cx="772795" cy="4619625"/>
            </a:xfrm>
            <a:custGeom>
              <a:avLst/>
              <a:gdLst/>
              <a:ahLst/>
              <a:cxnLst/>
              <a:rect l="l" t="t" r="r" b="b"/>
              <a:pathLst>
                <a:path w="772794" h="4619625">
                  <a:moveTo>
                    <a:pt x="358140" y="2064258"/>
                  </a:moveTo>
                  <a:lnTo>
                    <a:pt x="351739" y="2016264"/>
                  </a:lnTo>
                  <a:lnTo>
                    <a:pt x="333692" y="1973135"/>
                  </a:lnTo>
                  <a:lnTo>
                    <a:pt x="305701" y="1936584"/>
                  </a:lnTo>
                  <a:lnTo>
                    <a:pt x="269455" y="1908340"/>
                  </a:lnTo>
                  <a:lnTo>
                    <a:pt x="226682" y="1890128"/>
                  </a:lnTo>
                  <a:lnTo>
                    <a:pt x="179070" y="1883664"/>
                  </a:lnTo>
                  <a:lnTo>
                    <a:pt x="131445" y="1890128"/>
                  </a:lnTo>
                  <a:lnTo>
                    <a:pt x="88671" y="1908340"/>
                  </a:lnTo>
                  <a:lnTo>
                    <a:pt x="52425" y="1936584"/>
                  </a:lnTo>
                  <a:lnTo>
                    <a:pt x="24434" y="1973135"/>
                  </a:lnTo>
                  <a:lnTo>
                    <a:pt x="6388" y="2016264"/>
                  </a:lnTo>
                  <a:lnTo>
                    <a:pt x="0" y="2064258"/>
                  </a:lnTo>
                  <a:lnTo>
                    <a:pt x="6388" y="2112264"/>
                  </a:lnTo>
                  <a:lnTo>
                    <a:pt x="24434" y="2155393"/>
                  </a:lnTo>
                  <a:lnTo>
                    <a:pt x="52425" y="2191943"/>
                  </a:lnTo>
                  <a:lnTo>
                    <a:pt x="88671" y="2220188"/>
                  </a:lnTo>
                  <a:lnTo>
                    <a:pt x="131445" y="2238400"/>
                  </a:lnTo>
                  <a:lnTo>
                    <a:pt x="179070" y="2244852"/>
                  </a:lnTo>
                  <a:lnTo>
                    <a:pt x="226682" y="2238400"/>
                  </a:lnTo>
                  <a:lnTo>
                    <a:pt x="269455" y="2220188"/>
                  </a:lnTo>
                  <a:lnTo>
                    <a:pt x="305701" y="2191943"/>
                  </a:lnTo>
                  <a:lnTo>
                    <a:pt x="333692" y="2155393"/>
                  </a:lnTo>
                  <a:lnTo>
                    <a:pt x="351739" y="2112264"/>
                  </a:lnTo>
                  <a:lnTo>
                    <a:pt x="358140" y="2064258"/>
                  </a:lnTo>
                  <a:close/>
                </a:path>
                <a:path w="772794" h="4619625">
                  <a:moveTo>
                    <a:pt x="534924" y="180594"/>
                  </a:moveTo>
                  <a:lnTo>
                    <a:pt x="528523" y="132600"/>
                  </a:lnTo>
                  <a:lnTo>
                    <a:pt x="510476" y="89471"/>
                  </a:lnTo>
                  <a:lnTo>
                    <a:pt x="482485" y="52920"/>
                  </a:lnTo>
                  <a:lnTo>
                    <a:pt x="446239" y="24676"/>
                  </a:lnTo>
                  <a:lnTo>
                    <a:pt x="403466" y="6464"/>
                  </a:lnTo>
                  <a:lnTo>
                    <a:pt x="355854" y="0"/>
                  </a:lnTo>
                  <a:lnTo>
                    <a:pt x="308229" y="6464"/>
                  </a:lnTo>
                  <a:lnTo>
                    <a:pt x="265455" y="24676"/>
                  </a:lnTo>
                  <a:lnTo>
                    <a:pt x="229209" y="52920"/>
                  </a:lnTo>
                  <a:lnTo>
                    <a:pt x="201218" y="89471"/>
                  </a:lnTo>
                  <a:lnTo>
                    <a:pt x="183172" y="132600"/>
                  </a:lnTo>
                  <a:lnTo>
                    <a:pt x="176784" y="180594"/>
                  </a:lnTo>
                  <a:lnTo>
                    <a:pt x="183172" y="228600"/>
                  </a:lnTo>
                  <a:lnTo>
                    <a:pt x="201218" y="271729"/>
                  </a:lnTo>
                  <a:lnTo>
                    <a:pt x="229209" y="308279"/>
                  </a:lnTo>
                  <a:lnTo>
                    <a:pt x="265455" y="336524"/>
                  </a:lnTo>
                  <a:lnTo>
                    <a:pt x="308229" y="354736"/>
                  </a:lnTo>
                  <a:lnTo>
                    <a:pt x="355854" y="361188"/>
                  </a:lnTo>
                  <a:lnTo>
                    <a:pt x="403466" y="354736"/>
                  </a:lnTo>
                  <a:lnTo>
                    <a:pt x="446239" y="336524"/>
                  </a:lnTo>
                  <a:lnTo>
                    <a:pt x="482485" y="308279"/>
                  </a:lnTo>
                  <a:lnTo>
                    <a:pt x="510476" y="271729"/>
                  </a:lnTo>
                  <a:lnTo>
                    <a:pt x="528523" y="228600"/>
                  </a:lnTo>
                  <a:lnTo>
                    <a:pt x="534924" y="180594"/>
                  </a:lnTo>
                  <a:close/>
                </a:path>
                <a:path w="772794" h="4619625">
                  <a:moveTo>
                    <a:pt x="772668" y="4439412"/>
                  </a:moveTo>
                  <a:lnTo>
                    <a:pt x="766267" y="4391609"/>
                  </a:lnTo>
                  <a:lnTo>
                    <a:pt x="748220" y="4348658"/>
                  </a:lnTo>
                  <a:lnTo>
                    <a:pt x="720229" y="4312259"/>
                  </a:lnTo>
                  <a:lnTo>
                    <a:pt x="683983" y="4284142"/>
                  </a:lnTo>
                  <a:lnTo>
                    <a:pt x="641210" y="4266006"/>
                  </a:lnTo>
                  <a:lnTo>
                    <a:pt x="593598" y="4259580"/>
                  </a:lnTo>
                  <a:lnTo>
                    <a:pt x="545973" y="4266006"/>
                  </a:lnTo>
                  <a:lnTo>
                    <a:pt x="503199" y="4284142"/>
                  </a:lnTo>
                  <a:lnTo>
                    <a:pt x="466953" y="4312259"/>
                  </a:lnTo>
                  <a:lnTo>
                    <a:pt x="438962" y="4348658"/>
                  </a:lnTo>
                  <a:lnTo>
                    <a:pt x="420916" y="4391609"/>
                  </a:lnTo>
                  <a:lnTo>
                    <a:pt x="414528" y="4439412"/>
                  </a:lnTo>
                  <a:lnTo>
                    <a:pt x="420916" y="4487227"/>
                  </a:lnTo>
                  <a:lnTo>
                    <a:pt x="438962" y="4530179"/>
                  </a:lnTo>
                  <a:lnTo>
                    <a:pt x="466953" y="4566577"/>
                  </a:lnTo>
                  <a:lnTo>
                    <a:pt x="503199" y="4594695"/>
                  </a:lnTo>
                  <a:lnTo>
                    <a:pt x="545973" y="4612830"/>
                  </a:lnTo>
                  <a:lnTo>
                    <a:pt x="593598" y="4619244"/>
                  </a:lnTo>
                  <a:lnTo>
                    <a:pt x="641210" y="4612830"/>
                  </a:lnTo>
                  <a:lnTo>
                    <a:pt x="683983" y="4594695"/>
                  </a:lnTo>
                  <a:lnTo>
                    <a:pt x="720229" y="4566577"/>
                  </a:lnTo>
                  <a:lnTo>
                    <a:pt x="748220" y="4530179"/>
                  </a:lnTo>
                  <a:lnTo>
                    <a:pt x="766267" y="4487227"/>
                  </a:lnTo>
                  <a:lnTo>
                    <a:pt x="772668" y="4439412"/>
                  </a:lnTo>
                  <a:close/>
                </a:path>
              </a:pathLst>
            </a:custGeom>
            <a:solidFill>
              <a:srgbClr val="94BB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/>
          <p:nvPr/>
        </p:nvSpPr>
        <p:spPr>
          <a:xfrm>
            <a:off x="1572767" y="4037076"/>
            <a:ext cx="358140" cy="361315"/>
          </a:xfrm>
          <a:custGeom>
            <a:avLst/>
            <a:gdLst/>
            <a:ahLst/>
            <a:cxnLst/>
            <a:rect l="l" t="t" r="r" b="b"/>
            <a:pathLst>
              <a:path w="358139" h="361314">
                <a:moveTo>
                  <a:pt x="179069" y="0"/>
                </a:moveTo>
                <a:lnTo>
                  <a:pt x="131453" y="6454"/>
                </a:lnTo>
                <a:lnTo>
                  <a:pt x="88674" y="24666"/>
                </a:lnTo>
                <a:lnTo>
                  <a:pt x="52435" y="52911"/>
                </a:lnTo>
                <a:lnTo>
                  <a:pt x="24440" y="89464"/>
                </a:lnTo>
                <a:lnTo>
                  <a:pt x="6394" y="132600"/>
                </a:lnTo>
                <a:lnTo>
                  <a:pt x="0" y="180594"/>
                </a:lnTo>
                <a:lnTo>
                  <a:pt x="6394" y="228587"/>
                </a:lnTo>
                <a:lnTo>
                  <a:pt x="24440" y="271723"/>
                </a:lnTo>
                <a:lnTo>
                  <a:pt x="52435" y="308276"/>
                </a:lnTo>
                <a:lnTo>
                  <a:pt x="88674" y="336521"/>
                </a:lnTo>
                <a:lnTo>
                  <a:pt x="131453" y="354733"/>
                </a:lnTo>
                <a:lnTo>
                  <a:pt x="179069" y="361188"/>
                </a:lnTo>
                <a:lnTo>
                  <a:pt x="226686" y="354733"/>
                </a:lnTo>
                <a:lnTo>
                  <a:pt x="269465" y="336521"/>
                </a:lnTo>
                <a:lnTo>
                  <a:pt x="305704" y="308276"/>
                </a:lnTo>
                <a:lnTo>
                  <a:pt x="333699" y="271723"/>
                </a:lnTo>
                <a:lnTo>
                  <a:pt x="351745" y="228587"/>
                </a:lnTo>
                <a:lnTo>
                  <a:pt x="358139" y="180594"/>
                </a:lnTo>
                <a:lnTo>
                  <a:pt x="351745" y="132600"/>
                </a:lnTo>
                <a:lnTo>
                  <a:pt x="333699" y="89464"/>
                </a:lnTo>
                <a:lnTo>
                  <a:pt x="305704" y="52911"/>
                </a:lnTo>
                <a:lnTo>
                  <a:pt x="269465" y="24666"/>
                </a:lnTo>
                <a:lnTo>
                  <a:pt x="226686" y="6454"/>
                </a:lnTo>
                <a:lnTo>
                  <a:pt x="179069" y="0"/>
                </a:lnTo>
                <a:close/>
              </a:path>
            </a:pathLst>
          </a:custGeom>
          <a:solidFill>
            <a:srgbClr val="94BB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1641601" y="2741355"/>
            <a:ext cx="4239260" cy="1926589"/>
          </a:xfrm>
          <a:prstGeom prst="rect">
            <a:avLst/>
          </a:prstGeom>
        </p:spPr>
        <p:txBody>
          <a:bodyPr vert="horz" wrap="square" lIns="0" tIns="261620" rIns="0" bIns="0" rtlCol="0">
            <a:spAutoFit/>
          </a:bodyPr>
          <a:lstStyle/>
          <a:p>
            <a:pPr marL="318770">
              <a:lnSpc>
                <a:spcPct val="100000"/>
              </a:lnSpc>
              <a:spcBef>
                <a:spcPts val="2060"/>
              </a:spcBef>
            </a:pPr>
            <a:r>
              <a:rPr sz="2800" spc="-5" dirty="0">
                <a:solidFill>
                  <a:srgbClr val="125C82"/>
                </a:solidFill>
                <a:latin typeface="Microsoft YaHei"/>
                <a:cs typeface="Microsoft YaHei"/>
              </a:rPr>
              <a:t>學生</a:t>
            </a:r>
            <a:endParaRPr sz="2800" dirty="0">
              <a:latin typeface="Microsoft YaHei"/>
              <a:cs typeface="Microsoft YaHei"/>
            </a:endParaRPr>
          </a:p>
          <a:p>
            <a:pPr marL="38100">
              <a:lnSpc>
                <a:spcPct val="100000"/>
              </a:lnSpc>
              <a:spcBef>
                <a:spcPts val="1265"/>
              </a:spcBef>
              <a:tabLst>
                <a:tab pos="431165" algn="l"/>
              </a:tabLst>
            </a:pPr>
            <a:r>
              <a:rPr sz="1800" dirty="0">
                <a:solidFill>
                  <a:srgbClr val="FFFFFF"/>
                </a:solidFill>
                <a:latin typeface="Microsoft YaHei"/>
                <a:cs typeface="Microsoft YaHei"/>
              </a:rPr>
              <a:t>	</a:t>
            </a:r>
            <a:r>
              <a:rPr sz="1800" dirty="0">
                <a:solidFill>
                  <a:srgbClr val="BE341F"/>
                </a:solidFill>
                <a:latin typeface="Wingdings"/>
                <a:cs typeface="Wingdings"/>
              </a:rPr>
              <a:t></a:t>
            </a:r>
            <a:r>
              <a:rPr sz="1800" spc="295" dirty="0">
                <a:solidFill>
                  <a:srgbClr val="BE341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BE341F"/>
                </a:solidFill>
                <a:latin typeface="Microsoft YaHei"/>
                <a:cs typeface="Microsoft YaHei"/>
              </a:rPr>
              <a:t>上傳</a:t>
            </a:r>
            <a:r>
              <a:rPr sz="1800" b="1" spc="-25" dirty="0">
                <a:solidFill>
                  <a:srgbClr val="BE341F"/>
                </a:solidFill>
                <a:latin typeface="Microsoft YaHei"/>
                <a:cs typeface="Microsoft YaHei"/>
              </a:rPr>
              <a:t> </a:t>
            </a:r>
            <a:r>
              <a:rPr sz="1800" dirty="0">
                <a:latin typeface="Microsoft YaHei"/>
                <a:cs typeface="Microsoft YaHei"/>
              </a:rPr>
              <a:t>課程學習成果、多元表現</a:t>
            </a:r>
          </a:p>
          <a:p>
            <a:pPr marL="1248410" marR="30480" indent="-1204595">
              <a:lnSpc>
                <a:spcPct val="130000"/>
              </a:lnSpc>
              <a:spcBef>
                <a:spcPts val="605"/>
              </a:spcBef>
              <a:tabLst>
                <a:tab pos="431165" algn="l"/>
              </a:tabLst>
            </a:pPr>
            <a:r>
              <a:rPr sz="2700" baseline="-13888" dirty="0">
                <a:solidFill>
                  <a:srgbClr val="FFFFFF"/>
                </a:solidFill>
                <a:latin typeface="Microsoft YaHei"/>
                <a:cs typeface="Microsoft YaHei"/>
              </a:rPr>
              <a:t>	</a:t>
            </a:r>
            <a:r>
              <a:rPr sz="1800" dirty="0">
                <a:solidFill>
                  <a:srgbClr val="BE341F"/>
                </a:solidFill>
                <a:latin typeface="Wingdings"/>
                <a:cs typeface="Wingdings"/>
              </a:rPr>
              <a:t></a:t>
            </a:r>
            <a:r>
              <a:rPr sz="1800" spc="280" dirty="0">
                <a:solidFill>
                  <a:srgbClr val="BE341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BE341F"/>
                </a:solidFill>
                <a:latin typeface="Microsoft YaHei"/>
                <a:cs typeface="Microsoft YaHei"/>
              </a:rPr>
              <a:t>勾選</a:t>
            </a:r>
            <a:r>
              <a:rPr sz="1800" b="1" spc="-40" dirty="0">
                <a:solidFill>
                  <a:srgbClr val="BE341F"/>
                </a:solidFill>
                <a:latin typeface="Microsoft YaHei"/>
                <a:cs typeface="Microsoft YaHei"/>
              </a:rPr>
              <a:t> </a:t>
            </a:r>
            <a:r>
              <a:rPr sz="1800" dirty="0">
                <a:latin typeface="Microsoft YaHei"/>
                <a:cs typeface="Microsoft YaHei"/>
              </a:rPr>
              <a:t>要提交至學習歷程中央資料庫 之課程學習成果、多元表現</a:t>
            </a:r>
          </a:p>
        </p:txBody>
      </p:sp>
      <p:sp>
        <p:nvSpPr>
          <p:cNvPr id="63" name="object 63"/>
          <p:cNvSpPr/>
          <p:nvPr/>
        </p:nvSpPr>
        <p:spPr>
          <a:xfrm>
            <a:off x="1755648" y="2106167"/>
            <a:ext cx="358140" cy="361315"/>
          </a:xfrm>
          <a:custGeom>
            <a:avLst/>
            <a:gdLst/>
            <a:ahLst/>
            <a:cxnLst/>
            <a:rect l="l" t="t" r="r" b="b"/>
            <a:pathLst>
              <a:path w="358139" h="361314">
                <a:moveTo>
                  <a:pt x="179069" y="0"/>
                </a:moveTo>
                <a:lnTo>
                  <a:pt x="131453" y="6454"/>
                </a:lnTo>
                <a:lnTo>
                  <a:pt x="88674" y="24666"/>
                </a:lnTo>
                <a:lnTo>
                  <a:pt x="52435" y="52911"/>
                </a:lnTo>
                <a:lnTo>
                  <a:pt x="24440" y="89464"/>
                </a:lnTo>
                <a:lnTo>
                  <a:pt x="6394" y="132600"/>
                </a:lnTo>
                <a:lnTo>
                  <a:pt x="0" y="180594"/>
                </a:lnTo>
                <a:lnTo>
                  <a:pt x="6394" y="228587"/>
                </a:lnTo>
                <a:lnTo>
                  <a:pt x="24440" y="271723"/>
                </a:lnTo>
                <a:lnTo>
                  <a:pt x="52435" y="308276"/>
                </a:lnTo>
                <a:lnTo>
                  <a:pt x="88674" y="336521"/>
                </a:lnTo>
                <a:lnTo>
                  <a:pt x="131453" y="354733"/>
                </a:lnTo>
                <a:lnTo>
                  <a:pt x="179069" y="361188"/>
                </a:lnTo>
                <a:lnTo>
                  <a:pt x="226686" y="354733"/>
                </a:lnTo>
                <a:lnTo>
                  <a:pt x="269465" y="336521"/>
                </a:lnTo>
                <a:lnTo>
                  <a:pt x="305704" y="308276"/>
                </a:lnTo>
                <a:lnTo>
                  <a:pt x="333699" y="271723"/>
                </a:lnTo>
                <a:lnTo>
                  <a:pt x="351745" y="228587"/>
                </a:lnTo>
                <a:lnTo>
                  <a:pt x="358139" y="180594"/>
                </a:lnTo>
                <a:lnTo>
                  <a:pt x="351745" y="132600"/>
                </a:lnTo>
                <a:lnTo>
                  <a:pt x="333699" y="89464"/>
                </a:lnTo>
                <a:lnTo>
                  <a:pt x="305704" y="52911"/>
                </a:lnTo>
                <a:lnTo>
                  <a:pt x="269465" y="24666"/>
                </a:lnTo>
                <a:lnTo>
                  <a:pt x="226686" y="6454"/>
                </a:lnTo>
                <a:lnTo>
                  <a:pt x="179069" y="0"/>
                </a:lnTo>
                <a:close/>
              </a:path>
            </a:pathLst>
          </a:custGeom>
          <a:solidFill>
            <a:srgbClr val="94BB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1843785" y="1693926"/>
            <a:ext cx="17145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800" dirty="0">
              <a:latin typeface="Microsoft YaHei"/>
              <a:cs typeface="Microsoft YaHe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8831580" y="3108960"/>
            <a:ext cx="848994" cy="3689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7465" rIns="0" bIns="0" rtlCol="0">
            <a:spAutoFit/>
          </a:bodyPr>
          <a:lstStyle/>
          <a:p>
            <a:pPr marL="196850">
              <a:lnSpc>
                <a:spcPct val="100000"/>
              </a:lnSpc>
              <a:spcBef>
                <a:spcPts val="295"/>
              </a:spcBef>
            </a:pPr>
            <a:r>
              <a:rPr sz="1800" b="1" dirty="0">
                <a:solidFill>
                  <a:srgbClr val="E36C09"/>
                </a:solidFill>
                <a:latin typeface="Microsoft YaHei"/>
                <a:cs typeface="Microsoft YaHei"/>
              </a:rPr>
              <a:t>提交</a:t>
            </a:r>
            <a:endParaRPr sz="1800">
              <a:latin typeface="Microsoft YaHei"/>
              <a:cs typeface="Microsoft YaHe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247">
        <p:cut/>
      </p:transition>
    </mc:Choice>
    <mc:Fallback xmlns="">
      <p:transition spd="slow" advTm="21247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4904" y="0"/>
            <a:ext cx="142240" cy="962025"/>
          </a:xfrm>
          <a:custGeom>
            <a:avLst/>
            <a:gdLst/>
            <a:ahLst/>
            <a:cxnLst/>
            <a:rect l="l" t="t" r="r" b="b"/>
            <a:pathLst>
              <a:path w="142240" h="962025">
                <a:moveTo>
                  <a:pt x="60960" y="0"/>
                </a:moveTo>
                <a:lnTo>
                  <a:pt x="0" y="0"/>
                </a:lnTo>
                <a:lnTo>
                  <a:pt x="0" y="961644"/>
                </a:lnTo>
                <a:lnTo>
                  <a:pt x="60960" y="961644"/>
                </a:lnTo>
                <a:lnTo>
                  <a:pt x="60960" y="0"/>
                </a:lnTo>
                <a:close/>
              </a:path>
              <a:path w="142240" h="962025">
                <a:moveTo>
                  <a:pt x="141732" y="0"/>
                </a:moveTo>
                <a:lnTo>
                  <a:pt x="80772" y="0"/>
                </a:lnTo>
                <a:lnTo>
                  <a:pt x="80772" y="961644"/>
                </a:lnTo>
                <a:lnTo>
                  <a:pt x="141732" y="961644"/>
                </a:lnTo>
                <a:lnTo>
                  <a:pt x="141732" y="0"/>
                </a:lnTo>
                <a:close/>
              </a:path>
            </a:pathLst>
          </a:custGeom>
          <a:solidFill>
            <a:srgbClr val="1A7A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4944" y="908303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5">
                <a:moveTo>
                  <a:pt x="0" y="0"/>
                </a:moveTo>
                <a:lnTo>
                  <a:pt x="468045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605641" y="186689"/>
            <a:ext cx="2635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Arial Black"/>
                <a:cs typeface="Arial Black"/>
              </a:rPr>
              <a:t>10</a:t>
            </a:r>
            <a:endParaRPr sz="1400" dirty="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74293" y="203962"/>
            <a:ext cx="875855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00"/>
                </a:solidFill>
                <a:latin typeface="Microsoft YaHei"/>
                <a:cs typeface="Microsoft YaHei"/>
              </a:rPr>
              <a:t>學生學習歷程檔案如何</a:t>
            </a:r>
            <a:r>
              <a:rPr spc="-15" dirty="0">
                <a:solidFill>
                  <a:srgbClr val="000000"/>
                </a:solidFill>
                <a:latin typeface="Microsoft YaHei"/>
                <a:cs typeface="Microsoft YaHei"/>
              </a:rPr>
              <a:t>提</a:t>
            </a:r>
            <a:r>
              <a:rPr dirty="0">
                <a:solidFill>
                  <a:srgbClr val="000000"/>
                </a:solidFill>
                <a:latin typeface="Microsoft YaHei"/>
                <a:cs typeface="Microsoft YaHei"/>
              </a:rPr>
              <a:t>供備</a:t>
            </a:r>
            <a:r>
              <a:rPr spc="-15" dirty="0">
                <a:solidFill>
                  <a:srgbClr val="000000"/>
                </a:solidFill>
                <a:latin typeface="Microsoft YaHei"/>
                <a:cs typeface="Microsoft YaHei"/>
              </a:rPr>
              <a:t>審</a:t>
            </a:r>
            <a:r>
              <a:rPr dirty="0">
                <a:solidFill>
                  <a:srgbClr val="000000"/>
                </a:solidFill>
                <a:latin typeface="Microsoft YaHei"/>
                <a:cs typeface="Microsoft YaHei"/>
              </a:rPr>
              <a:t>資料</a:t>
            </a:r>
            <a:r>
              <a:rPr spc="-15" dirty="0">
                <a:solidFill>
                  <a:srgbClr val="000000"/>
                </a:solidFill>
                <a:latin typeface="Microsoft YaHei"/>
                <a:cs typeface="Microsoft YaHei"/>
              </a:rPr>
              <a:t>給</a:t>
            </a:r>
            <a:r>
              <a:rPr dirty="0">
                <a:solidFill>
                  <a:srgbClr val="000000"/>
                </a:solidFill>
                <a:latin typeface="Microsoft YaHei"/>
                <a:cs typeface="Microsoft YaHei"/>
              </a:rPr>
              <a:t>大專</a:t>
            </a:r>
            <a:r>
              <a:rPr spc="-15" dirty="0">
                <a:solidFill>
                  <a:srgbClr val="000000"/>
                </a:solidFill>
                <a:latin typeface="Microsoft YaHei"/>
                <a:cs typeface="Microsoft YaHei"/>
              </a:rPr>
              <a:t>校</a:t>
            </a:r>
            <a:r>
              <a:rPr spc="10" dirty="0">
                <a:solidFill>
                  <a:srgbClr val="000000"/>
                </a:solidFill>
                <a:latin typeface="Microsoft YaHei"/>
                <a:cs typeface="Microsoft YaHei"/>
              </a:rPr>
              <a:t>院</a:t>
            </a:r>
            <a:r>
              <a:rPr dirty="0">
                <a:solidFill>
                  <a:srgbClr val="000000"/>
                </a:solidFill>
                <a:latin typeface="Microsoft YaHei"/>
                <a:cs typeface="Microsoft YaHei"/>
              </a:rPr>
              <a:t>?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972311" y="830662"/>
            <a:ext cx="8513445" cy="5511165"/>
            <a:chOff x="972311" y="830662"/>
            <a:chExt cx="8513445" cy="5511165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78423" y="830662"/>
              <a:ext cx="1380637" cy="339039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2311" y="4677909"/>
              <a:ext cx="661415" cy="160504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72767" y="4634483"/>
              <a:ext cx="768095" cy="170688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72527" y="1298448"/>
              <a:ext cx="2212847" cy="134416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45096" y="1706880"/>
              <a:ext cx="1917192" cy="61874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25105" y="1349502"/>
              <a:ext cx="2109216" cy="120243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7325105" y="1349502"/>
              <a:ext cx="2109470" cy="1202690"/>
            </a:xfrm>
            <a:custGeom>
              <a:avLst/>
              <a:gdLst/>
              <a:ahLst/>
              <a:cxnLst/>
              <a:rect l="l" t="t" r="r" b="b"/>
              <a:pathLst>
                <a:path w="2109470" h="1202689">
                  <a:moveTo>
                    <a:pt x="0" y="243712"/>
                  </a:moveTo>
                  <a:lnTo>
                    <a:pt x="1525016" y="243712"/>
                  </a:lnTo>
                  <a:lnTo>
                    <a:pt x="1525016" y="0"/>
                  </a:lnTo>
                  <a:lnTo>
                    <a:pt x="2109216" y="601218"/>
                  </a:lnTo>
                  <a:lnTo>
                    <a:pt x="1525016" y="1202436"/>
                  </a:lnTo>
                  <a:lnTo>
                    <a:pt x="1525016" y="958723"/>
                  </a:lnTo>
                  <a:lnTo>
                    <a:pt x="0" y="958723"/>
                  </a:lnTo>
                  <a:lnTo>
                    <a:pt x="0" y="243712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3055633" y="1333500"/>
            <a:ext cx="2087880" cy="1344295"/>
            <a:chOff x="3055633" y="1333500"/>
            <a:chExt cx="2087880" cy="1344295"/>
          </a:xfrm>
        </p:grpSpPr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55633" y="1333500"/>
              <a:ext cx="2087840" cy="134416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76244" y="1740408"/>
              <a:ext cx="899160" cy="61874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108198" y="1384553"/>
              <a:ext cx="1984248" cy="1202436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3108198" y="1384553"/>
              <a:ext cx="1984375" cy="1202690"/>
            </a:xfrm>
            <a:custGeom>
              <a:avLst/>
              <a:gdLst/>
              <a:ahLst/>
              <a:cxnLst/>
              <a:rect l="l" t="t" r="r" b="b"/>
              <a:pathLst>
                <a:path w="1984375" h="1202689">
                  <a:moveTo>
                    <a:pt x="0" y="243712"/>
                  </a:moveTo>
                  <a:lnTo>
                    <a:pt x="1400048" y="243712"/>
                  </a:lnTo>
                  <a:lnTo>
                    <a:pt x="1400048" y="0"/>
                  </a:lnTo>
                  <a:lnTo>
                    <a:pt x="1984248" y="601218"/>
                  </a:lnTo>
                  <a:lnTo>
                    <a:pt x="1400048" y="1202436"/>
                  </a:lnTo>
                  <a:lnTo>
                    <a:pt x="1400048" y="958723"/>
                  </a:lnTo>
                  <a:lnTo>
                    <a:pt x="0" y="958723"/>
                  </a:lnTo>
                  <a:lnTo>
                    <a:pt x="0" y="243712"/>
                  </a:lnTo>
                  <a:close/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658870" y="1816988"/>
            <a:ext cx="5353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Microsoft YaHei"/>
                <a:cs typeface="Microsoft YaHei"/>
              </a:rPr>
              <a:t>介接</a:t>
            </a:r>
            <a:endParaRPr sz="2000">
              <a:latin typeface="Microsoft YaHei"/>
              <a:cs typeface="Microsoft YaHe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428992" y="1782826"/>
            <a:ext cx="15525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Microsoft YaHei"/>
                <a:cs typeface="Microsoft YaHei"/>
              </a:rPr>
              <a:t>提供備審資料</a:t>
            </a:r>
            <a:endParaRPr sz="2000">
              <a:latin typeface="Microsoft YaHei"/>
              <a:cs typeface="Microsoft YaHei"/>
            </a:endParaRPr>
          </a:p>
        </p:txBody>
      </p:sp>
      <p:pic>
        <p:nvPicPr>
          <p:cNvPr id="23" name="object 2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669780" y="1403415"/>
            <a:ext cx="1302158" cy="1182461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9248902" y="2728721"/>
            <a:ext cx="20859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Microsoft YaHei"/>
                <a:cs typeface="Microsoft YaHei"/>
              </a:rPr>
              <a:t>大學或技專校院校系</a:t>
            </a:r>
            <a:endParaRPr sz="1800">
              <a:latin typeface="Microsoft YaHei"/>
              <a:cs typeface="Microsoft YaHe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7530010" y="3511258"/>
            <a:ext cx="3726815" cy="1092835"/>
            <a:chOff x="7530010" y="3511258"/>
            <a:chExt cx="3726815" cy="1092835"/>
          </a:xfrm>
        </p:grpSpPr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530010" y="3511258"/>
              <a:ext cx="3718640" cy="109278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819387" y="3598164"/>
              <a:ext cx="2436876" cy="97078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877299" y="3531108"/>
              <a:ext cx="2331720" cy="1013459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7557896" y="3714750"/>
              <a:ext cx="1241425" cy="739775"/>
            </a:xfrm>
            <a:custGeom>
              <a:avLst/>
              <a:gdLst/>
              <a:ahLst/>
              <a:cxnLst/>
              <a:rect l="l" t="t" r="r" b="b"/>
              <a:pathLst>
                <a:path w="1241425" h="739775">
                  <a:moveTo>
                    <a:pt x="36322" y="662686"/>
                  </a:moveTo>
                  <a:lnTo>
                    <a:pt x="0" y="739775"/>
                  </a:lnTo>
                  <a:lnTo>
                    <a:pt x="83438" y="722502"/>
                  </a:lnTo>
                  <a:lnTo>
                    <a:pt x="70034" y="705485"/>
                  </a:lnTo>
                  <a:lnTo>
                    <a:pt x="53848" y="705485"/>
                  </a:lnTo>
                  <a:lnTo>
                    <a:pt x="45974" y="695451"/>
                  </a:lnTo>
                  <a:lnTo>
                    <a:pt x="55943" y="687596"/>
                  </a:lnTo>
                  <a:lnTo>
                    <a:pt x="36322" y="662686"/>
                  </a:lnTo>
                  <a:close/>
                </a:path>
                <a:path w="1241425" h="739775">
                  <a:moveTo>
                    <a:pt x="55943" y="687596"/>
                  </a:moveTo>
                  <a:lnTo>
                    <a:pt x="45974" y="695451"/>
                  </a:lnTo>
                  <a:lnTo>
                    <a:pt x="53848" y="705485"/>
                  </a:lnTo>
                  <a:lnTo>
                    <a:pt x="63835" y="697615"/>
                  </a:lnTo>
                  <a:lnTo>
                    <a:pt x="55943" y="687596"/>
                  </a:lnTo>
                  <a:close/>
                </a:path>
                <a:path w="1241425" h="739775">
                  <a:moveTo>
                    <a:pt x="63835" y="697615"/>
                  </a:moveTo>
                  <a:lnTo>
                    <a:pt x="53848" y="705485"/>
                  </a:lnTo>
                  <a:lnTo>
                    <a:pt x="70034" y="705485"/>
                  </a:lnTo>
                  <a:lnTo>
                    <a:pt x="63835" y="697615"/>
                  </a:lnTo>
                  <a:close/>
                </a:path>
                <a:path w="1241425" h="739775">
                  <a:moveTo>
                    <a:pt x="1241425" y="0"/>
                  </a:moveTo>
                  <a:lnTo>
                    <a:pt x="929385" y="0"/>
                  </a:lnTo>
                  <a:lnTo>
                    <a:pt x="927988" y="507"/>
                  </a:lnTo>
                  <a:lnTo>
                    <a:pt x="55943" y="687596"/>
                  </a:lnTo>
                  <a:lnTo>
                    <a:pt x="63835" y="697615"/>
                  </a:lnTo>
                  <a:lnTo>
                    <a:pt x="933108" y="12700"/>
                  </a:lnTo>
                  <a:lnTo>
                    <a:pt x="930782" y="12700"/>
                  </a:lnTo>
                  <a:lnTo>
                    <a:pt x="934720" y="11430"/>
                  </a:lnTo>
                  <a:lnTo>
                    <a:pt x="1241425" y="11430"/>
                  </a:lnTo>
                  <a:lnTo>
                    <a:pt x="1241425" y="0"/>
                  </a:lnTo>
                  <a:close/>
                </a:path>
                <a:path w="1241425" h="739775">
                  <a:moveTo>
                    <a:pt x="934720" y="11430"/>
                  </a:moveTo>
                  <a:lnTo>
                    <a:pt x="930782" y="12700"/>
                  </a:lnTo>
                  <a:lnTo>
                    <a:pt x="933108" y="12700"/>
                  </a:lnTo>
                  <a:lnTo>
                    <a:pt x="934720" y="11430"/>
                  </a:lnTo>
                  <a:close/>
                </a:path>
                <a:path w="1241425" h="739775">
                  <a:moveTo>
                    <a:pt x="1241425" y="11430"/>
                  </a:moveTo>
                  <a:lnTo>
                    <a:pt x="934720" y="11430"/>
                  </a:lnTo>
                  <a:lnTo>
                    <a:pt x="933108" y="12700"/>
                  </a:lnTo>
                  <a:lnTo>
                    <a:pt x="1241425" y="12700"/>
                  </a:lnTo>
                  <a:lnTo>
                    <a:pt x="1241425" y="114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8877300" y="3531108"/>
            <a:ext cx="2331720" cy="101346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94615" rIns="0" bIns="0" rtlCol="0">
            <a:spAutoFit/>
          </a:bodyPr>
          <a:lstStyle/>
          <a:p>
            <a:pPr marL="92075" marR="93345" algn="just">
              <a:lnSpc>
                <a:spcPct val="120100"/>
              </a:lnSpc>
              <a:spcBef>
                <a:spcPts val="745"/>
              </a:spcBef>
            </a:pPr>
            <a:r>
              <a:rPr sz="1400" dirty="0">
                <a:latin typeface="Microsoft YaHei"/>
                <a:cs typeface="Microsoft YaHei"/>
              </a:rPr>
              <a:t>同學有勾選的課程學習</a:t>
            </a:r>
            <a:r>
              <a:rPr sz="1400" spc="-15" dirty="0">
                <a:latin typeface="Microsoft YaHei"/>
                <a:cs typeface="Microsoft YaHei"/>
              </a:rPr>
              <a:t>成</a:t>
            </a:r>
            <a:r>
              <a:rPr sz="1400" dirty="0">
                <a:latin typeface="Microsoft YaHei"/>
                <a:cs typeface="Microsoft YaHei"/>
              </a:rPr>
              <a:t>果 及多元表現，大學或技</a:t>
            </a:r>
            <a:r>
              <a:rPr sz="1400" spc="-15" dirty="0">
                <a:latin typeface="Microsoft YaHei"/>
                <a:cs typeface="Microsoft YaHei"/>
              </a:rPr>
              <a:t>專</a:t>
            </a:r>
            <a:r>
              <a:rPr sz="1400" dirty="0">
                <a:latin typeface="Microsoft YaHei"/>
                <a:cs typeface="Microsoft YaHei"/>
              </a:rPr>
              <a:t>校 院才看得到。</a:t>
            </a:r>
            <a:endParaRPr sz="1400">
              <a:latin typeface="Microsoft YaHei"/>
              <a:cs typeface="Microsoft YaHei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2284476" y="2685288"/>
            <a:ext cx="6271260" cy="2917190"/>
            <a:chOff x="2284476" y="2685288"/>
            <a:chExt cx="6271260" cy="2917190"/>
          </a:xfrm>
        </p:grpSpPr>
        <p:pic>
          <p:nvPicPr>
            <p:cNvPr id="32" name="object 3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327148" y="3544824"/>
              <a:ext cx="4288536" cy="205740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284476" y="4890516"/>
              <a:ext cx="899160" cy="618744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388870" y="3592830"/>
              <a:ext cx="4133087" cy="1927860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2388870" y="3592830"/>
              <a:ext cx="4133215" cy="1927860"/>
            </a:xfrm>
            <a:custGeom>
              <a:avLst/>
              <a:gdLst/>
              <a:ahLst/>
              <a:cxnLst/>
              <a:rect l="l" t="t" r="r" b="b"/>
              <a:pathLst>
                <a:path w="4133215" h="1927860">
                  <a:moveTo>
                    <a:pt x="0" y="1156970"/>
                  </a:moveTo>
                  <a:lnTo>
                    <a:pt x="3032760" y="1156970"/>
                  </a:lnTo>
                  <a:lnTo>
                    <a:pt x="3032760" y="630047"/>
                  </a:lnTo>
                  <a:lnTo>
                    <a:pt x="2703322" y="630047"/>
                  </a:lnTo>
                  <a:lnTo>
                    <a:pt x="3418204" y="0"/>
                  </a:lnTo>
                  <a:lnTo>
                    <a:pt x="4133087" y="630047"/>
                  </a:lnTo>
                  <a:lnTo>
                    <a:pt x="3803650" y="630047"/>
                  </a:lnTo>
                  <a:lnTo>
                    <a:pt x="3803650" y="1927860"/>
                  </a:lnTo>
                  <a:lnTo>
                    <a:pt x="0" y="1927860"/>
                  </a:lnTo>
                  <a:lnTo>
                    <a:pt x="0" y="115697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369820" y="4450080"/>
              <a:ext cx="486409" cy="477520"/>
            </a:xfrm>
            <a:custGeom>
              <a:avLst/>
              <a:gdLst/>
              <a:ahLst/>
              <a:cxnLst/>
              <a:rect l="l" t="t" r="r" b="b"/>
              <a:pathLst>
                <a:path w="486410" h="477520">
                  <a:moveTo>
                    <a:pt x="243078" y="0"/>
                  </a:moveTo>
                  <a:lnTo>
                    <a:pt x="194091" y="4846"/>
                  </a:lnTo>
                  <a:lnTo>
                    <a:pt x="148464" y="18746"/>
                  </a:lnTo>
                  <a:lnTo>
                    <a:pt x="107174" y="40739"/>
                  </a:lnTo>
                  <a:lnTo>
                    <a:pt x="71199" y="69865"/>
                  </a:lnTo>
                  <a:lnTo>
                    <a:pt x="41516" y="105165"/>
                  </a:lnTo>
                  <a:lnTo>
                    <a:pt x="19103" y="145678"/>
                  </a:lnTo>
                  <a:lnTo>
                    <a:pt x="4938" y="190445"/>
                  </a:lnTo>
                  <a:lnTo>
                    <a:pt x="0" y="238506"/>
                  </a:lnTo>
                  <a:lnTo>
                    <a:pt x="4938" y="286566"/>
                  </a:lnTo>
                  <a:lnTo>
                    <a:pt x="19103" y="331333"/>
                  </a:lnTo>
                  <a:lnTo>
                    <a:pt x="41516" y="371846"/>
                  </a:lnTo>
                  <a:lnTo>
                    <a:pt x="71199" y="407146"/>
                  </a:lnTo>
                  <a:lnTo>
                    <a:pt x="107174" y="436272"/>
                  </a:lnTo>
                  <a:lnTo>
                    <a:pt x="148464" y="458265"/>
                  </a:lnTo>
                  <a:lnTo>
                    <a:pt x="194091" y="472165"/>
                  </a:lnTo>
                  <a:lnTo>
                    <a:pt x="243078" y="477012"/>
                  </a:lnTo>
                  <a:lnTo>
                    <a:pt x="292064" y="472165"/>
                  </a:lnTo>
                  <a:lnTo>
                    <a:pt x="337691" y="458265"/>
                  </a:lnTo>
                  <a:lnTo>
                    <a:pt x="378981" y="436272"/>
                  </a:lnTo>
                  <a:lnTo>
                    <a:pt x="414956" y="407146"/>
                  </a:lnTo>
                  <a:lnTo>
                    <a:pt x="444639" y="371846"/>
                  </a:lnTo>
                  <a:lnTo>
                    <a:pt x="467052" y="331333"/>
                  </a:lnTo>
                  <a:lnTo>
                    <a:pt x="481217" y="286566"/>
                  </a:lnTo>
                  <a:lnTo>
                    <a:pt x="486156" y="238506"/>
                  </a:lnTo>
                  <a:lnTo>
                    <a:pt x="481217" y="190445"/>
                  </a:lnTo>
                  <a:lnTo>
                    <a:pt x="467052" y="145678"/>
                  </a:lnTo>
                  <a:lnTo>
                    <a:pt x="444639" y="105165"/>
                  </a:lnTo>
                  <a:lnTo>
                    <a:pt x="414956" y="69865"/>
                  </a:lnTo>
                  <a:lnTo>
                    <a:pt x="378981" y="40739"/>
                  </a:lnTo>
                  <a:lnTo>
                    <a:pt x="337691" y="18746"/>
                  </a:lnTo>
                  <a:lnTo>
                    <a:pt x="292064" y="4846"/>
                  </a:lnTo>
                  <a:lnTo>
                    <a:pt x="243078" y="0"/>
                  </a:lnTo>
                  <a:close/>
                </a:path>
              </a:pathLst>
            </a:custGeom>
            <a:solidFill>
              <a:srgbClr val="BE34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479535" y="2685288"/>
              <a:ext cx="76200" cy="1036955"/>
            </a:xfrm>
            <a:custGeom>
              <a:avLst/>
              <a:gdLst/>
              <a:ahLst/>
              <a:cxnLst/>
              <a:rect l="l" t="t" r="r" b="b"/>
              <a:pathLst>
                <a:path w="76200" h="1036954">
                  <a:moveTo>
                    <a:pt x="44450" y="63500"/>
                  </a:moveTo>
                  <a:lnTo>
                    <a:pt x="31750" y="63500"/>
                  </a:lnTo>
                  <a:lnTo>
                    <a:pt x="31750" y="1036574"/>
                  </a:lnTo>
                  <a:lnTo>
                    <a:pt x="44450" y="1036574"/>
                  </a:lnTo>
                  <a:lnTo>
                    <a:pt x="44450" y="63500"/>
                  </a:lnTo>
                  <a:close/>
                </a:path>
                <a:path w="76200" h="1036954">
                  <a:moveTo>
                    <a:pt x="38100" y="0"/>
                  </a:moveTo>
                  <a:lnTo>
                    <a:pt x="0" y="76200"/>
                  </a:lnTo>
                  <a:lnTo>
                    <a:pt x="31750" y="76200"/>
                  </a:lnTo>
                  <a:lnTo>
                    <a:pt x="3175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1036954">
                  <a:moveTo>
                    <a:pt x="69850" y="63500"/>
                  </a:moveTo>
                  <a:lnTo>
                    <a:pt x="44450" y="63500"/>
                  </a:lnTo>
                  <a:lnTo>
                    <a:pt x="4445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2429382" y="4513834"/>
            <a:ext cx="3796665" cy="608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8585">
              <a:lnSpc>
                <a:spcPts val="2295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Microsoft YaHei"/>
                <a:cs typeface="Microsoft YaHei"/>
              </a:rPr>
              <a:t>1</a:t>
            </a:r>
            <a:endParaRPr sz="2000">
              <a:latin typeface="Microsoft YaHei"/>
              <a:cs typeface="Microsoft YaHei"/>
            </a:endParaRPr>
          </a:p>
          <a:p>
            <a:pPr marL="50800">
              <a:lnSpc>
                <a:spcPts val="2295"/>
              </a:lnSpc>
            </a:pPr>
            <a:r>
              <a:rPr sz="3000" baseline="-38888" dirty="0">
                <a:latin typeface="Microsoft YaHei"/>
                <a:cs typeface="Microsoft YaHei"/>
              </a:rPr>
              <a:t>勾</a:t>
            </a:r>
            <a:r>
              <a:rPr sz="3000" spc="-480" baseline="-38888" dirty="0">
                <a:latin typeface="Microsoft YaHei"/>
                <a:cs typeface="Microsoft YaHei"/>
              </a:rPr>
              <a:t>選</a:t>
            </a:r>
            <a:r>
              <a:rPr sz="1400" b="1" spc="-5" dirty="0">
                <a:solidFill>
                  <a:srgbClr val="BE341F"/>
                </a:solidFill>
                <a:latin typeface="Microsoft YaHei"/>
                <a:cs typeface="Microsoft YaHei"/>
              </a:rPr>
              <a:t>●</a:t>
            </a:r>
            <a:r>
              <a:rPr sz="1400" b="1" dirty="0">
                <a:solidFill>
                  <a:srgbClr val="FF0000"/>
                </a:solidFill>
                <a:latin typeface="Microsoft YaHei"/>
                <a:cs typeface="Microsoft YaHei"/>
              </a:rPr>
              <a:t>課程學習成</a:t>
            </a:r>
            <a:r>
              <a:rPr sz="1400" b="1" spc="-300" dirty="0">
                <a:solidFill>
                  <a:srgbClr val="FF0000"/>
                </a:solidFill>
                <a:latin typeface="Microsoft YaHei"/>
                <a:cs typeface="Microsoft YaHei"/>
              </a:rPr>
              <a:t>果</a:t>
            </a:r>
            <a:r>
              <a:rPr sz="1400" spc="-300" dirty="0">
                <a:latin typeface="Microsoft JhengHei"/>
                <a:cs typeface="Microsoft JhengHei"/>
              </a:rPr>
              <a:t>：</a:t>
            </a:r>
            <a:r>
              <a:rPr sz="1400" spc="-204" dirty="0">
                <a:latin typeface="Microsoft YaHei"/>
                <a:cs typeface="Microsoft YaHei"/>
              </a:rPr>
              <a:t>大</a:t>
            </a:r>
            <a:r>
              <a:rPr sz="1400" spc="-100" dirty="0">
                <a:latin typeface="Microsoft YaHei"/>
                <a:cs typeface="Microsoft YaHei"/>
              </a:rPr>
              <a:t>學</a:t>
            </a:r>
            <a:r>
              <a:rPr sz="1400" spc="-110" dirty="0">
                <a:latin typeface="Microsoft YaHei"/>
                <a:cs typeface="Microsoft YaHei"/>
              </a:rPr>
              <a:t>至</a:t>
            </a:r>
            <a:r>
              <a:rPr sz="1400" spc="-100" dirty="0">
                <a:latin typeface="Microsoft YaHei"/>
                <a:cs typeface="Microsoft YaHei"/>
              </a:rPr>
              <a:t>多</a:t>
            </a:r>
            <a:r>
              <a:rPr sz="1400" spc="-105" dirty="0">
                <a:solidFill>
                  <a:srgbClr val="3333FF"/>
                </a:solidFill>
                <a:latin typeface="Microsoft YaHei"/>
                <a:cs typeface="Microsoft YaHei"/>
              </a:rPr>
              <a:t>3</a:t>
            </a:r>
            <a:r>
              <a:rPr sz="1400" spc="-300" dirty="0">
                <a:solidFill>
                  <a:srgbClr val="3333FF"/>
                </a:solidFill>
                <a:latin typeface="Microsoft YaHei"/>
                <a:cs typeface="Microsoft YaHei"/>
              </a:rPr>
              <a:t>件</a:t>
            </a:r>
            <a:r>
              <a:rPr sz="1400" spc="-315" dirty="0">
                <a:latin typeface="Microsoft JhengHei"/>
                <a:cs typeface="Microsoft JhengHei"/>
              </a:rPr>
              <a:t>；</a:t>
            </a:r>
            <a:r>
              <a:rPr sz="1400" spc="-204" dirty="0">
                <a:latin typeface="Microsoft YaHei"/>
                <a:cs typeface="Microsoft YaHei"/>
              </a:rPr>
              <a:t>技</a:t>
            </a:r>
            <a:r>
              <a:rPr sz="1400" spc="-100" dirty="0">
                <a:latin typeface="Microsoft YaHei"/>
                <a:cs typeface="Microsoft YaHei"/>
              </a:rPr>
              <a:t>專</a:t>
            </a:r>
            <a:r>
              <a:rPr sz="1400" spc="-110" dirty="0">
                <a:latin typeface="Microsoft YaHei"/>
                <a:cs typeface="Microsoft YaHei"/>
              </a:rPr>
              <a:t>至多</a:t>
            </a:r>
            <a:r>
              <a:rPr sz="1400" spc="-95" dirty="0">
                <a:solidFill>
                  <a:srgbClr val="3333FF"/>
                </a:solidFill>
                <a:latin typeface="Microsoft YaHei"/>
                <a:cs typeface="Microsoft YaHei"/>
              </a:rPr>
              <a:t>9</a:t>
            </a:r>
            <a:r>
              <a:rPr sz="1400" dirty="0">
                <a:solidFill>
                  <a:srgbClr val="3333FF"/>
                </a:solidFill>
                <a:latin typeface="Microsoft YaHei"/>
                <a:cs typeface="Microsoft YaHei"/>
              </a:rPr>
              <a:t>件</a:t>
            </a:r>
            <a:endParaRPr sz="1400">
              <a:latin typeface="Microsoft YaHei"/>
              <a:cs typeface="Microsoft YaHei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2638044" y="3672840"/>
            <a:ext cx="4973320" cy="3104515"/>
            <a:chOff x="2638044" y="3672840"/>
            <a:chExt cx="4973320" cy="3104515"/>
          </a:xfrm>
        </p:grpSpPr>
        <p:pic>
          <p:nvPicPr>
            <p:cNvPr id="40" name="object 4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638044" y="3672840"/>
              <a:ext cx="4972811" cy="2970276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741676" y="5518402"/>
              <a:ext cx="4479035" cy="1258824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699766" y="3723894"/>
              <a:ext cx="4826508" cy="2837688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2699766" y="3723894"/>
              <a:ext cx="4826635" cy="2837815"/>
            </a:xfrm>
            <a:custGeom>
              <a:avLst/>
              <a:gdLst/>
              <a:ahLst/>
              <a:cxnLst/>
              <a:rect l="l" t="t" r="r" b="b"/>
              <a:pathLst>
                <a:path w="4826634" h="2837815">
                  <a:moveTo>
                    <a:pt x="0" y="1903463"/>
                  </a:moveTo>
                  <a:lnTo>
                    <a:pt x="3606419" y="1903463"/>
                  </a:lnTo>
                  <a:lnTo>
                    <a:pt x="3606419" y="864107"/>
                  </a:lnTo>
                  <a:lnTo>
                    <a:pt x="3320542" y="864107"/>
                  </a:lnTo>
                  <a:lnTo>
                    <a:pt x="4073525" y="0"/>
                  </a:lnTo>
                  <a:lnTo>
                    <a:pt x="4826508" y="864107"/>
                  </a:lnTo>
                  <a:lnTo>
                    <a:pt x="4540631" y="864107"/>
                  </a:lnTo>
                  <a:lnTo>
                    <a:pt x="4540631" y="2837687"/>
                  </a:lnTo>
                  <a:lnTo>
                    <a:pt x="0" y="2837687"/>
                  </a:lnTo>
                  <a:lnTo>
                    <a:pt x="0" y="1903463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2879217" y="5157597"/>
            <a:ext cx="4222750" cy="1458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6055" indent="-117475">
              <a:lnSpc>
                <a:spcPct val="100000"/>
              </a:lnSpc>
              <a:spcBef>
                <a:spcPts val="100"/>
              </a:spcBef>
              <a:buClr>
                <a:srgbClr val="BE341F"/>
              </a:buClr>
              <a:buSzPct val="92857"/>
              <a:buChar char="●"/>
              <a:tabLst>
                <a:tab pos="186690" algn="l"/>
              </a:tabLst>
            </a:pPr>
            <a:r>
              <a:rPr sz="1400" b="1" dirty="0">
                <a:solidFill>
                  <a:srgbClr val="FF0000"/>
                </a:solidFill>
                <a:latin typeface="Microsoft YaHei"/>
                <a:cs typeface="Microsoft YaHei"/>
              </a:rPr>
              <a:t>多元表現</a:t>
            </a:r>
            <a:r>
              <a:rPr sz="1400" spc="-300" dirty="0">
                <a:solidFill>
                  <a:srgbClr val="125C82"/>
                </a:solidFill>
                <a:latin typeface="Microsoft JhengHei"/>
                <a:cs typeface="Microsoft JhengHei"/>
              </a:rPr>
              <a:t>：</a:t>
            </a:r>
            <a:r>
              <a:rPr sz="1400" dirty="0">
                <a:latin typeface="Microsoft YaHei"/>
                <a:cs typeface="Microsoft YaHei"/>
              </a:rPr>
              <a:t>至多</a:t>
            </a:r>
            <a:r>
              <a:rPr sz="1400" dirty="0">
                <a:solidFill>
                  <a:srgbClr val="3333FF"/>
                </a:solidFill>
                <a:latin typeface="Microsoft YaHei"/>
                <a:cs typeface="Microsoft YaHei"/>
              </a:rPr>
              <a:t>10件</a:t>
            </a:r>
            <a:endParaRPr sz="1400">
              <a:latin typeface="Microsoft YaHei"/>
              <a:cs typeface="Microsoft YaHei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900">
              <a:latin typeface="Microsoft YaHei"/>
              <a:cs typeface="Microsoft YaHei"/>
            </a:endParaRPr>
          </a:p>
          <a:p>
            <a:pPr marL="116205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Microsoft YaHei"/>
                <a:cs typeface="Microsoft YaHei"/>
              </a:rPr>
              <a:t>上傳其他資料</a:t>
            </a:r>
            <a:endParaRPr sz="1800">
              <a:latin typeface="Microsoft YaHei"/>
              <a:cs typeface="Microsoft YaHei"/>
            </a:endParaRPr>
          </a:p>
          <a:p>
            <a:pPr marL="142240" indent="-129539">
              <a:lnSpc>
                <a:spcPct val="100000"/>
              </a:lnSpc>
              <a:spcBef>
                <a:spcPts val="325"/>
              </a:spcBef>
              <a:buChar char="●"/>
              <a:tabLst>
                <a:tab pos="142240" algn="l"/>
              </a:tabLst>
            </a:pPr>
            <a:r>
              <a:rPr sz="1400" b="1" dirty="0">
                <a:solidFill>
                  <a:srgbClr val="BE341F"/>
                </a:solidFill>
                <a:latin typeface="Microsoft YaHei"/>
                <a:cs typeface="Microsoft YaHei"/>
              </a:rPr>
              <a:t>學習歷程自述</a:t>
            </a:r>
            <a:r>
              <a:rPr sz="1200" spc="-5" dirty="0">
                <a:latin typeface="Microsoft YaHei"/>
                <a:cs typeface="Microsoft YaHei"/>
              </a:rPr>
              <a:t>(</a:t>
            </a:r>
            <a:r>
              <a:rPr sz="1200" dirty="0">
                <a:latin typeface="Microsoft YaHei"/>
                <a:cs typeface="Microsoft YaHei"/>
              </a:rPr>
              <a:t>學習歷程反</a:t>
            </a:r>
            <a:r>
              <a:rPr sz="1200" spc="-10" dirty="0">
                <a:latin typeface="Microsoft YaHei"/>
                <a:cs typeface="Microsoft YaHei"/>
              </a:rPr>
              <a:t>思</a:t>
            </a:r>
            <a:r>
              <a:rPr sz="1200" dirty="0">
                <a:latin typeface="Microsoft JhengHei"/>
                <a:cs typeface="Microsoft JhengHei"/>
              </a:rPr>
              <a:t>、</a:t>
            </a:r>
            <a:r>
              <a:rPr sz="1200" dirty="0">
                <a:latin typeface="Microsoft YaHei"/>
                <a:cs typeface="Microsoft YaHei"/>
              </a:rPr>
              <a:t>就讀動機</a:t>
            </a:r>
            <a:r>
              <a:rPr sz="1200" dirty="0">
                <a:latin typeface="Microsoft JhengHei"/>
                <a:cs typeface="Microsoft JhengHei"/>
              </a:rPr>
              <a:t>、</a:t>
            </a:r>
            <a:r>
              <a:rPr sz="1200" dirty="0">
                <a:latin typeface="Microsoft YaHei"/>
                <a:cs typeface="Microsoft YaHei"/>
              </a:rPr>
              <a:t>未來學習計畫等)</a:t>
            </a:r>
            <a:endParaRPr sz="1200">
              <a:latin typeface="Microsoft YaHei"/>
              <a:cs typeface="Microsoft YaHei"/>
            </a:endParaRPr>
          </a:p>
          <a:p>
            <a:pPr marL="133985" indent="-117475">
              <a:lnSpc>
                <a:spcPct val="100000"/>
              </a:lnSpc>
              <a:spcBef>
                <a:spcPts val="170"/>
              </a:spcBef>
              <a:buChar char="●"/>
              <a:tabLst>
                <a:tab pos="134620" algn="l"/>
              </a:tabLst>
            </a:pPr>
            <a:r>
              <a:rPr sz="1400" b="1" spc="5" dirty="0">
                <a:solidFill>
                  <a:srgbClr val="BE341F"/>
                </a:solidFill>
                <a:latin typeface="Microsoft YaHei"/>
                <a:cs typeface="Microsoft YaHei"/>
              </a:rPr>
              <a:t>多</a:t>
            </a:r>
            <a:r>
              <a:rPr sz="1400" b="1" dirty="0">
                <a:solidFill>
                  <a:srgbClr val="BE341F"/>
                </a:solidFill>
                <a:latin typeface="Microsoft YaHei"/>
                <a:cs typeface="Microsoft YaHei"/>
              </a:rPr>
              <a:t>元</a:t>
            </a:r>
            <a:r>
              <a:rPr sz="1400" b="1" spc="5" dirty="0">
                <a:solidFill>
                  <a:srgbClr val="BE341F"/>
                </a:solidFill>
                <a:latin typeface="Microsoft YaHei"/>
                <a:cs typeface="Microsoft YaHei"/>
              </a:rPr>
              <a:t>表</a:t>
            </a:r>
            <a:r>
              <a:rPr sz="1400" b="1" dirty="0">
                <a:solidFill>
                  <a:srgbClr val="BE341F"/>
                </a:solidFill>
                <a:latin typeface="Microsoft YaHei"/>
                <a:cs typeface="Microsoft YaHei"/>
              </a:rPr>
              <a:t>現</a:t>
            </a:r>
            <a:r>
              <a:rPr sz="1400" b="1" spc="5" dirty="0">
                <a:solidFill>
                  <a:srgbClr val="BE341F"/>
                </a:solidFill>
                <a:latin typeface="Microsoft YaHei"/>
                <a:cs typeface="Microsoft YaHei"/>
              </a:rPr>
              <a:t>綜</a:t>
            </a:r>
            <a:r>
              <a:rPr sz="1400" b="1" dirty="0">
                <a:solidFill>
                  <a:srgbClr val="BE341F"/>
                </a:solidFill>
                <a:latin typeface="Microsoft YaHei"/>
                <a:cs typeface="Microsoft YaHei"/>
              </a:rPr>
              <a:t>整</a:t>
            </a:r>
            <a:r>
              <a:rPr sz="1400" b="1" spc="5" dirty="0">
                <a:solidFill>
                  <a:srgbClr val="BE341F"/>
                </a:solidFill>
                <a:latin typeface="Microsoft YaHei"/>
                <a:cs typeface="Microsoft YaHei"/>
              </a:rPr>
              <a:t>心得</a:t>
            </a:r>
            <a:endParaRPr sz="1400">
              <a:latin typeface="Microsoft YaHei"/>
              <a:cs typeface="Microsoft YaHei"/>
            </a:endParaRPr>
          </a:p>
          <a:p>
            <a:pPr marL="142240" indent="-129539">
              <a:lnSpc>
                <a:spcPct val="100000"/>
              </a:lnSpc>
              <a:spcBef>
                <a:spcPts val="170"/>
              </a:spcBef>
              <a:buChar char="●"/>
              <a:tabLst>
                <a:tab pos="142240" algn="l"/>
              </a:tabLst>
            </a:pPr>
            <a:r>
              <a:rPr sz="1400" b="1" dirty="0">
                <a:solidFill>
                  <a:srgbClr val="BE341F"/>
                </a:solidFill>
                <a:latin typeface="Microsoft YaHei"/>
                <a:cs typeface="Microsoft YaHei"/>
              </a:rPr>
              <a:t>其他</a:t>
            </a:r>
            <a:r>
              <a:rPr sz="1200" spc="-5" dirty="0">
                <a:latin typeface="Microsoft YaHei"/>
                <a:cs typeface="Microsoft YaHei"/>
              </a:rPr>
              <a:t>(</a:t>
            </a:r>
            <a:r>
              <a:rPr sz="1200" dirty="0">
                <a:latin typeface="Microsoft YaHei"/>
                <a:cs typeface="Microsoft YaHei"/>
              </a:rPr>
              <a:t>各校系需求之補充資料等)</a:t>
            </a:r>
            <a:endParaRPr sz="1200">
              <a:latin typeface="Microsoft YaHei"/>
              <a:cs typeface="Microsoft YaHe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2307335" y="5510784"/>
            <a:ext cx="486409" cy="478790"/>
          </a:xfrm>
          <a:custGeom>
            <a:avLst/>
            <a:gdLst/>
            <a:ahLst/>
            <a:cxnLst/>
            <a:rect l="l" t="t" r="r" b="b"/>
            <a:pathLst>
              <a:path w="486410" h="478789">
                <a:moveTo>
                  <a:pt x="243077" y="0"/>
                </a:moveTo>
                <a:lnTo>
                  <a:pt x="194091" y="4861"/>
                </a:lnTo>
                <a:lnTo>
                  <a:pt x="148464" y="18802"/>
                </a:lnTo>
                <a:lnTo>
                  <a:pt x="107174" y="40863"/>
                </a:lnTo>
                <a:lnTo>
                  <a:pt x="71199" y="70080"/>
                </a:lnTo>
                <a:lnTo>
                  <a:pt x="41516" y="105491"/>
                </a:lnTo>
                <a:lnTo>
                  <a:pt x="19103" y="146134"/>
                </a:lnTo>
                <a:lnTo>
                  <a:pt x="4938" y="191047"/>
                </a:lnTo>
                <a:lnTo>
                  <a:pt x="0" y="239267"/>
                </a:lnTo>
                <a:lnTo>
                  <a:pt x="4938" y="287488"/>
                </a:lnTo>
                <a:lnTo>
                  <a:pt x="19103" y="332401"/>
                </a:lnTo>
                <a:lnTo>
                  <a:pt x="41516" y="373044"/>
                </a:lnTo>
                <a:lnTo>
                  <a:pt x="71199" y="408455"/>
                </a:lnTo>
                <a:lnTo>
                  <a:pt x="107174" y="437672"/>
                </a:lnTo>
                <a:lnTo>
                  <a:pt x="148464" y="459733"/>
                </a:lnTo>
                <a:lnTo>
                  <a:pt x="194091" y="473674"/>
                </a:lnTo>
                <a:lnTo>
                  <a:pt x="243077" y="478535"/>
                </a:lnTo>
                <a:lnTo>
                  <a:pt x="292064" y="473674"/>
                </a:lnTo>
                <a:lnTo>
                  <a:pt x="337691" y="459733"/>
                </a:lnTo>
                <a:lnTo>
                  <a:pt x="378981" y="437672"/>
                </a:lnTo>
                <a:lnTo>
                  <a:pt x="414956" y="408455"/>
                </a:lnTo>
                <a:lnTo>
                  <a:pt x="444639" y="373044"/>
                </a:lnTo>
                <a:lnTo>
                  <a:pt x="467052" y="332401"/>
                </a:lnTo>
                <a:lnTo>
                  <a:pt x="481217" y="287488"/>
                </a:lnTo>
                <a:lnTo>
                  <a:pt x="486156" y="239267"/>
                </a:lnTo>
                <a:lnTo>
                  <a:pt x="481217" y="191047"/>
                </a:lnTo>
                <a:lnTo>
                  <a:pt x="467052" y="146134"/>
                </a:lnTo>
                <a:lnTo>
                  <a:pt x="444639" y="105491"/>
                </a:lnTo>
                <a:lnTo>
                  <a:pt x="414956" y="70080"/>
                </a:lnTo>
                <a:lnTo>
                  <a:pt x="378981" y="40863"/>
                </a:lnTo>
                <a:lnTo>
                  <a:pt x="337691" y="18802"/>
                </a:lnTo>
                <a:lnTo>
                  <a:pt x="292064" y="4861"/>
                </a:lnTo>
                <a:lnTo>
                  <a:pt x="243077" y="0"/>
                </a:lnTo>
                <a:close/>
              </a:path>
            </a:pathLst>
          </a:custGeom>
          <a:solidFill>
            <a:srgbClr val="BE34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2462529" y="5575808"/>
            <a:ext cx="1752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Microsoft YaHei"/>
                <a:cs typeface="Microsoft YaHei"/>
              </a:rPr>
              <a:t>2</a:t>
            </a:r>
            <a:endParaRPr sz="2000">
              <a:latin typeface="Microsoft YaHei"/>
              <a:cs typeface="Microsoft YaHei"/>
            </a:endParaRPr>
          </a:p>
        </p:txBody>
      </p:sp>
      <p:pic>
        <p:nvPicPr>
          <p:cNvPr id="47" name="object 47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190243" y="830699"/>
            <a:ext cx="1360660" cy="3332868"/>
          </a:xfrm>
          <a:prstGeom prst="rect">
            <a:avLst/>
          </a:prstGeom>
        </p:spPr>
      </p:pic>
      <p:sp>
        <p:nvSpPr>
          <p:cNvPr id="48" name="object 48"/>
          <p:cNvSpPr txBox="1"/>
          <p:nvPr/>
        </p:nvSpPr>
        <p:spPr>
          <a:xfrm>
            <a:off x="1290574" y="2712626"/>
            <a:ext cx="1168400" cy="73850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0">
              <a:lnSpc>
                <a:spcPct val="100000"/>
              </a:lnSpc>
              <a:spcBef>
                <a:spcPts val="745"/>
              </a:spcBef>
            </a:pPr>
            <a:r>
              <a:rPr sz="1800" b="1" dirty="0">
                <a:solidFill>
                  <a:srgbClr val="FFFFFF"/>
                </a:solidFill>
                <a:latin typeface="Microsoft YaHei"/>
                <a:cs typeface="Microsoft YaHei"/>
              </a:rPr>
              <a:t>學習歷程</a:t>
            </a:r>
            <a:endParaRPr sz="1800">
              <a:latin typeface="Microsoft YaHei"/>
              <a:cs typeface="Microsoft YaHei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1800" b="1" spc="-5" dirty="0">
                <a:solidFill>
                  <a:srgbClr val="FFFFFF"/>
                </a:solidFill>
                <a:latin typeface="Microsoft YaHei"/>
                <a:cs typeface="Microsoft YaHei"/>
              </a:rPr>
              <a:t>中央資料庫</a:t>
            </a:r>
            <a:endParaRPr sz="1800">
              <a:latin typeface="Microsoft YaHei"/>
              <a:cs typeface="Microsoft YaHei"/>
            </a:endParaRPr>
          </a:p>
        </p:txBody>
      </p:sp>
      <p:pic>
        <p:nvPicPr>
          <p:cNvPr id="49" name="object 49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293875" y="1159763"/>
            <a:ext cx="1143000" cy="1143000"/>
          </a:xfrm>
          <a:prstGeom prst="rect">
            <a:avLst/>
          </a:prstGeom>
        </p:spPr>
      </p:pic>
      <p:sp>
        <p:nvSpPr>
          <p:cNvPr id="50" name="object 50"/>
          <p:cNvSpPr txBox="1"/>
          <p:nvPr/>
        </p:nvSpPr>
        <p:spPr>
          <a:xfrm>
            <a:off x="5769990" y="2729610"/>
            <a:ext cx="116840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526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Microsoft YaHei"/>
                <a:cs typeface="Microsoft YaHei"/>
              </a:rPr>
              <a:t>甄選</a:t>
            </a:r>
            <a:r>
              <a:rPr sz="1800" b="1" spc="-5" dirty="0">
                <a:solidFill>
                  <a:srgbClr val="FFFFFF"/>
                </a:solidFill>
                <a:latin typeface="Microsoft YaHei"/>
                <a:cs typeface="Microsoft YaHei"/>
              </a:rPr>
              <a:t>會</a:t>
            </a:r>
            <a:r>
              <a:rPr sz="1800" b="1" dirty="0">
                <a:solidFill>
                  <a:srgbClr val="FFFFFF"/>
                </a:solidFill>
                <a:latin typeface="Microsoft YaHei"/>
                <a:cs typeface="Microsoft YaHei"/>
              </a:rPr>
              <a:t>/ </a:t>
            </a:r>
            <a:r>
              <a:rPr sz="1800" b="1" spc="5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Microsoft YaHei"/>
                <a:cs typeface="Microsoft YaHei"/>
              </a:rPr>
              <a:t>聯合會招生 </a:t>
            </a:r>
            <a:r>
              <a:rPr sz="1800" b="1" dirty="0">
                <a:solidFill>
                  <a:srgbClr val="FFFFFF"/>
                </a:solidFill>
                <a:latin typeface="Microsoft YaHei"/>
                <a:cs typeface="Microsoft YaHei"/>
              </a:rPr>
              <a:t>報名平臺</a:t>
            </a:r>
            <a:endParaRPr sz="1800">
              <a:latin typeface="Microsoft YaHei"/>
              <a:cs typeface="Microsoft YaHe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630">
        <p:cut/>
      </p:transition>
    </mc:Choice>
    <mc:Fallback xmlns="">
      <p:transition spd="slow" advTm="2663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2743200"/>
          </a:xfrm>
          <a:custGeom>
            <a:avLst/>
            <a:gdLst/>
            <a:ahLst/>
            <a:cxnLst/>
            <a:rect l="l" t="t" r="r" b="b"/>
            <a:pathLst>
              <a:path w="12192000" h="2743200">
                <a:moveTo>
                  <a:pt x="0" y="2743200"/>
                </a:moveTo>
                <a:lnTo>
                  <a:pt x="12192000" y="2743200"/>
                </a:lnTo>
                <a:lnTo>
                  <a:pt x="12192000" y="0"/>
                </a:lnTo>
                <a:lnTo>
                  <a:pt x="0" y="0"/>
                </a:lnTo>
                <a:lnTo>
                  <a:pt x="0" y="2743200"/>
                </a:lnTo>
                <a:close/>
              </a:path>
            </a:pathLst>
          </a:custGeom>
          <a:solidFill>
            <a:srgbClr val="94BB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590544"/>
            <a:ext cx="12192000" cy="3267710"/>
          </a:xfrm>
          <a:custGeom>
            <a:avLst/>
            <a:gdLst/>
            <a:ahLst/>
            <a:cxnLst/>
            <a:rect l="l" t="t" r="r" b="b"/>
            <a:pathLst>
              <a:path w="12192000" h="3267709">
                <a:moveTo>
                  <a:pt x="0" y="3267455"/>
                </a:moveTo>
                <a:lnTo>
                  <a:pt x="12192000" y="3267455"/>
                </a:lnTo>
                <a:lnTo>
                  <a:pt x="12192000" y="0"/>
                </a:lnTo>
                <a:lnTo>
                  <a:pt x="0" y="0"/>
                </a:lnTo>
                <a:lnTo>
                  <a:pt x="0" y="3267455"/>
                </a:lnTo>
                <a:close/>
              </a:path>
            </a:pathLst>
          </a:custGeom>
          <a:solidFill>
            <a:srgbClr val="94BB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743200"/>
            <a:ext cx="12192000" cy="847725"/>
          </a:xfrm>
          <a:custGeom>
            <a:avLst/>
            <a:gdLst/>
            <a:ahLst/>
            <a:cxnLst/>
            <a:rect l="l" t="t" r="r" b="b"/>
            <a:pathLst>
              <a:path w="12192000" h="847725">
                <a:moveTo>
                  <a:pt x="12192000" y="0"/>
                </a:moveTo>
                <a:lnTo>
                  <a:pt x="0" y="0"/>
                </a:lnTo>
                <a:lnTo>
                  <a:pt x="0" y="847344"/>
                </a:lnTo>
                <a:lnTo>
                  <a:pt x="12192000" y="847344"/>
                </a:lnTo>
                <a:lnTo>
                  <a:pt x="12192000" y="0"/>
                </a:lnTo>
                <a:close/>
              </a:path>
            </a:pathLst>
          </a:custGeom>
          <a:solidFill>
            <a:srgbClr val="6F8F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608821" y="1853260"/>
            <a:ext cx="307657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0" spc="-35" dirty="0">
                <a:solidFill>
                  <a:srgbClr val="FFFFFF"/>
                </a:solidFill>
                <a:latin typeface="Impact"/>
                <a:cs typeface="Impact"/>
              </a:rPr>
              <a:t>PART</a:t>
            </a:r>
            <a:r>
              <a:rPr sz="6000" b="0" spc="-80" dirty="0">
                <a:solidFill>
                  <a:srgbClr val="FFFFFF"/>
                </a:solidFill>
                <a:latin typeface="Impact"/>
                <a:cs typeface="Impact"/>
              </a:rPr>
              <a:t> </a:t>
            </a:r>
            <a:r>
              <a:rPr sz="6000" b="0" spc="30" dirty="0">
                <a:solidFill>
                  <a:srgbClr val="FFFFFF"/>
                </a:solidFill>
                <a:latin typeface="Impact"/>
                <a:cs typeface="Impact"/>
              </a:rPr>
              <a:t>TWO</a:t>
            </a:r>
            <a:endParaRPr sz="6000">
              <a:latin typeface="Impact"/>
              <a:cs typeface="Impac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7439025" cy="6858000"/>
            <a:chOff x="0" y="0"/>
            <a:chExt cx="7439025" cy="685800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7438643" cy="685799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68655" y="728472"/>
              <a:ext cx="2868930" cy="5116830"/>
            </a:xfrm>
            <a:custGeom>
              <a:avLst/>
              <a:gdLst/>
              <a:ahLst/>
              <a:cxnLst/>
              <a:rect l="l" t="t" r="r" b="b"/>
              <a:pathLst>
                <a:path w="2868930" h="5116830">
                  <a:moveTo>
                    <a:pt x="1355115" y="0"/>
                  </a:moveTo>
                  <a:lnTo>
                    <a:pt x="1297082" y="714"/>
                  </a:lnTo>
                  <a:lnTo>
                    <a:pt x="1240330" y="2859"/>
                  </a:lnTo>
                  <a:lnTo>
                    <a:pt x="1184861" y="6433"/>
                  </a:lnTo>
                  <a:lnTo>
                    <a:pt x="1130675" y="11438"/>
                  </a:lnTo>
                  <a:lnTo>
                    <a:pt x="1077771" y="17873"/>
                  </a:lnTo>
                  <a:lnTo>
                    <a:pt x="1026151" y="25740"/>
                  </a:lnTo>
                  <a:lnTo>
                    <a:pt x="975816" y="35038"/>
                  </a:lnTo>
                  <a:lnTo>
                    <a:pt x="926764" y="45767"/>
                  </a:lnTo>
                  <a:lnTo>
                    <a:pt x="878997" y="57929"/>
                  </a:lnTo>
                  <a:lnTo>
                    <a:pt x="832515" y="71523"/>
                  </a:lnTo>
                  <a:lnTo>
                    <a:pt x="787319" y="86550"/>
                  </a:lnTo>
                  <a:lnTo>
                    <a:pt x="743409" y="103010"/>
                  </a:lnTo>
                  <a:lnTo>
                    <a:pt x="700786" y="120903"/>
                  </a:lnTo>
                  <a:lnTo>
                    <a:pt x="652018" y="143845"/>
                  </a:lnTo>
                  <a:lnTo>
                    <a:pt x="604942" y="168683"/>
                  </a:lnTo>
                  <a:lnTo>
                    <a:pt x="559558" y="195416"/>
                  </a:lnTo>
                  <a:lnTo>
                    <a:pt x="515864" y="224044"/>
                  </a:lnTo>
                  <a:lnTo>
                    <a:pt x="473863" y="254568"/>
                  </a:lnTo>
                  <a:lnTo>
                    <a:pt x="433552" y="286988"/>
                  </a:lnTo>
                  <a:lnTo>
                    <a:pt x="394932" y="321303"/>
                  </a:lnTo>
                  <a:lnTo>
                    <a:pt x="358004" y="357514"/>
                  </a:lnTo>
                  <a:lnTo>
                    <a:pt x="322767" y="395620"/>
                  </a:lnTo>
                  <a:lnTo>
                    <a:pt x="289220" y="435622"/>
                  </a:lnTo>
                  <a:lnTo>
                    <a:pt x="257365" y="477519"/>
                  </a:lnTo>
                  <a:lnTo>
                    <a:pt x="227409" y="520428"/>
                  </a:lnTo>
                  <a:lnTo>
                    <a:pt x="199554" y="563463"/>
                  </a:lnTo>
                  <a:lnTo>
                    <a:pt x="173800" y="606624"/>
                  </a:lnTo>
                  <a:lnTo>
                    <a:pt x="150147" y="649914"/>
                  </a:lnTo>
                  <a:lnTo>
                    <a:pt x="128594" y="693332"/>
                  </a:lnTo>
                  <a:lnTo>
                    <a:pt x="109144" y="736878"/>
                  </a:lnTo>
                  <a:lnTo>
                    <a:pt x="91794" y="780554"/>
                  </a:lnTo>
                  <a:lnTo>
                    <a:pt x="76545" y="824360"/>
                  </a:lnTo>
                  <a:lnTo>
                    <a:pt x="63398" y="868297"/>
                  </a:lnTo>
                  <a:lnTo>
                    <a:pt x="52352" y="912364"/>
                  </a:lnTo>
                  <a:lnTo>
                    <a:pt x="43408" y="956563"/>
                  </a:lnTo>
                  <a:lnTo>
                    <a:pt x="36988" y="995074"/>
                  </a:lnTo>
                  <a:lnTo>
                    <a:pt x="31082" y="1035694"/>
                  </a:lnTo>
                  <a:lnTo>
                    <a:pt x="25689" y="1078425"/>
                  </a:lnTo>
                  <a:lnTo>
                    <a:pt x="20809" y="1123266"/>
                  </a:lnTo>
                  <a:lnTo>
                    <a:pt x="16442" y="1170217"/>
                  </a:lnTo>
                  <a:lnTo>
                    <a:pt x="12589" y="1219278"/>
                  </a:lnTo>
                  <a:lnTo>
                    <a:pt x="9249" y="1270449"/>
                  </a:lnTo>
                  <a:lnTo>
                    <a:pt x="6423" y="1323730"/>
                  </a:lnTo>
                  <a:lnTo>
                    <a:pt x="4111" y="1379122"/>
                  </a:lnTo>
                  <a:lnTo>
                    <a:pt x="2312" y="1436624"/>
                  </a:lnTo>
                  <a:lnTo>
                    <a:pt x="1027" y="1496235"/>
                  </a:lnTo>
                  <a:lnTo>
                    <a:pt x="256" y="1557957"/>
                  </a:lnTo>
                  <a:lnTo>
                    <a:pt x="0" y="1621789"/>
                  </a:lnTo>
                  <a:lnTo>
                    <a:pt x="0" y="1804669"/>
                  </a:lnTo>
                  <a:lnTo>
                    <a:pt x="1122451" y="1804669"/>
                  </a:lnTo>
                  <a:lnTo>
                    <a:pt x="1122451" y="1327150"/>
                  </a:lnTo>
                  <a:lnTo>
                    <a:pt x="1123316" y="1256124"/>
                  </a:lnTo>
                  <a:lnTo>
                    <a:pt x="1125911" y="1190535"/>
                  </a:lnTo>
                  <a:lnTo>
                    <a:pt x="1130236" y="1130384"/>
                  </a:lnTo>
                  <a:lnTo>
                    <a:pt x="1136287" y="1075671"/>
                  </a:lnTo>
                  <a:lnTo>
                    <a:pt x="1144066" y="1026395"/>
                  </a:lnTo>
                  <a:lnTo>
                    <a:pt x="1153571" y="982556"/>
                  </a:lnTo>
                  <a:lnTo>
                    <a:pt x="1164800" y="944155"/>
                  </a:lnTo>
                  <a:lnTo>
                    <a:pt x="1192428" y="883665"/>
                  </a:lnTo>
                  <a:lnTo>
                    <a:pt x="1223255" y="843540"/>
                  </a:lnTo>
                  <a:lnTo>
                    <a:pt x="1259947" y="812320"/>
                  </a:lnTo>
                  <a:lnTo>
                    <a:pt x="1302485" y="790013"/>
                  </a:lnTo>
                  <a:lnTo>
                    <a:pt x="1350851" y="776624"/>
                  </a:lnTo>
                  <a:lnTo>
                    <a:pt x="1405026" y="772160"/>
                  </a:lnTo>
                  <a:lnTo>
                    <a:pt x="1459251" y="776184"/>
                  </a:lnTo>
                  <a:lnTo>
                    <a:pt x="1507630" y="788261"/>
                  </a:lnTo>
                  <a:lnTo>
                    <a:pt x="1550169" y="808397"/>
                  </a:lnTo>
                  <a:lnTo>
                    <a:pt x="1586874" y="836598"/>
                  </a:lnTo>
                  <a:lnTo>
                    <a:pt x="1617751" y="872870"/>
                  </a:lnTo>
                  <a:lnTo>
                    <a:pt x="1639109" y="909351"/>
                  </a:lnTo>
                  <a:lnTo>
                    <a:pt x="1656575" y="951606"/>
                  </a:lnTo>
                  <a:lnTo>
                    <a:pt x="1670154" y="999632"/>
                  </a:lnTo>
                  <a:lnTo>
                    <a:pt x="1679849" y="1053427"/>
                  </a:lnTo>
                  <a:lnTo>
                    <a:pt x="1685664" y="1112986"/>
                  </a:lnTo>
                  <a:lnTo>
                    <a:pt x="1687601" y="1178305"/>
                  </a:lnTo>
                  <a:lnTo>
                    <a:pt x="1686699" y="1212460"/>
                  </a:lnTo>
                  <a:lnTo>
                    <a:pt x="1679483" y="1285672"/>
                  </a:lnTo>
                  <a:lnTo>
                    <a:pt x="1673169" y="1324731"/>
                  </a:lnTo>
                  <a:lnTo>
                    <a:pt x="1665050" y="1365424"/>
                  </a:lnTo>
                  <a:lnTo>
                    <a:pt x="1655126" y="1407752"/>
                  </a:lnTo>
                  <a:lnTo>
                    <a:pt x="1643397" y="1451715"/>
                  </a:lnTo>
                  <a:lnTo>
                    <a:pt x="1629864" y="1497314"/>
                  </a:lnTo>
                  <a:lnTo>
                    <a:pt x="1614525" y="1544548"/>
                  </a:lnTo>
                  <a:lnTo>
                    <a:pt x="1597380" y="1593418"/>
                  </a:lnTo>
                  <a:lnTo>
                    <a:pt x="1578430" y="1643924"/>
                  </a:lnTo>
                  <a:lnTo>
                    <a:pt x="1557674" y="1696067"/>
                  </a:lnTo>
                  <a:lnTo>
                    <a:pt x="1535112" y="1749845"/>
                  </a:lnTo>
                  <a:lnTo>
                    <a:pt x="1510744" y="1805261"/>
                  </a:lnTo>
                  <a:lnTo>
                    <a:pt x="1484569" y="1862313"/>
                  </a:lnTo>
                  <a:lnTo>
                    <a:pt x="1456588" y="1921002"/>
                  </a:lnTo>
                  <a:lnTo>
                    <a:pt x="1439161" y="1956276"/>
                  </a:lnTo>
                  <a:lnTo>
                    <a:pt x="1408432" y="2016240"/>
                  </a:lnTo>
                  <a:lnTo>
                    <a:pt x="1372194" y="2084666"/>
                  </a:lnTo>
                  <a:lnTo>
                    <a:pt x="1330448" y="2161554"/>
                  </a:lnTo>
                  <a:lnTo>
                    <a:pt x="1266220" y="2277234"/>
                  </a:lnTo>
                  <a:lnTo>
                    <a:pt x="1192202" y="2407957"/>
                  </a:lnTo>
                  <a:lnTo>
                    <a:pt x="1085910" y="2592515"/>
                  </a:lnTo>
                  <a:lnTo>
                    <a:pt x="964322" y="2800576"/>
                  </a:lnTo>
                  <a:lnTo>
                    <a:pt x="798225" y="3081273"/>
                  </a:lnTo>
                  <a:lnTo>
                    <a:pt x="576608" y="3451528"/>
                  </a:lnTo>
                  <a:lnTo>
                    <a:pt x="325014" y="3867846"/>
                  </a:lnTo>
                  <a:lnTo>
                    <a:pt x="774" y="4400042"/>
                  </a:lnTo>
                  <a:lnTo>
                    <a:pt x="0" y="5116372"/>
                  </a:lnTo>
                  <a:lnTo>
                    <a:pt x="2756687" y="5116372"/>
                  </a:lnTo>
                  <a:lnTo>
                    <a:pt x="2756687" y="4260596"/>
                  </a:lnTo>
                  <a:lnTo>
                    <a:pt x="1382928" y="4260596"/>
                  </a:lnTo>
                  <a:lnTo>
                    <a:pt x="1471131" y="4129800"/>
                  </a:lnTo>
                  <a:lnTo>
                    <a:pt x="1597741" y="3940936"/>
                  </a:lnTo>
                  <a:lnTo>
                    <a:pt x="1717518" y="3760866"/>
                  </a:lnTo>
                  <a:lnTo>
                    <a:pt x="1830462" y="3589592"/>
                  </a:lnTo>
                  <a:lnTo>
                    <a:pt x="1936572" y="3427112"/>
                  </a:lnTo>
                  <a:lnTo>
                    <a:pt x="2035850" y="3273426"/>
                  </a:lnTo>
                  <a:lnTo>
                    <a:pt x="2128294" y="3128535"/>
                  </a:lnTo>
                  <a:lnTo>
                    <a:pt x="2213905" y="2992437"/>
                  </a:lnTo>
                  <a:lnTo>
                    <a:pt x="2267183" y="2906591"/>
                  </a:lnTo>
                  <a:lnTo>
                    <a:pt x="2317424" y="2824652"/>
                  </a:lnTo>
                  <a:lnTo>
                    <a:pt x="2364628" y="2746623"/>
                  </a:lnTo>
                  <a:lnTo>
                    <a:pt x="2408795" y="2672501"/>
                  </a:lnTo>
                  <a:lnTo>
                    <a:pt x="2449925" y="2602287"/>
                  </a:lnTo>
                  <a:lnTo>
                    <a:pt x="2488018" y="2535982"/>
                  </a:lnTo>
                  <a:lnTo>
                    <a:pt x="2523075" y="2473584"/>
                  </a:lnTo>
                  <a:lnTo>
                    <a:pt x="2555094" y="2415094"/>
                  </a:lnTo>
                  <a:lnTo>
                    <a:pt x="2584076" y="2360512"/>
                  </a:lnTo>
                  <a:lnTo>
                    <a:pt x="2610021" y="2309838"/>
                  </a:lnTo>
                  <a:lnTo>
                    <a:pt x="2632930" y="2263072"/>
                  </a:lnTo>
                  <a:lnTo>
                    <a:pt x="2652801" y="2220214"/>
                  </a:lnTo>
                  <a:lnTo>
                    <a:pt x="2674884" y="2169758"/>
                  </a:lnTo>
                  <a:lnTo>
                    <a:pt x="2695775" y="2119577"/>
                  </a:lnTo>
                  <a:lnTo>
                    <a:pt x="2715472" y="2069670"/>
                  </a:lnTo>
                  <a:lnTo>
                    <a:pt x="2733977" y="2020038"/>
                  </a:lnTo>
                  <a:lnTo>
                    <a:pt x="2751289" y="1970680"/>
                  </a:lnTo>
                  <a:lnTo>
                    <a:pt x="2767407" y="1921596"/>
                  </a:lnTo>
                  <a:lnTo>
                    <a:pt x="2782332" y="1872787"/>
                  </a:lnTo>
                  <a:lnTo>
                    <a:pt x="2796064" y="1824252"/>
                  </a:lnTo>
                  <a:lnTo>
                    <a:pt x="2808603" y="1775992"/>
                  </a:lnTo>
                  <a:lnTo>
                    <a:pt x="2819947" y="1728006"/>
                  </a:lnTo>
                  <a:lnTo>
                    <a:pt x="2830099" y="1680294"/>
                  </a:lnTo>
                  <a:lnTo>
                    <a:pt x="2839056" y="1632857"/>
                  </a:lnTo>
                  <a:lnTo>
                    <a:pt x="2846819" y="1585694"/>
                  </a:lnTo>
                  <a:lnTo>
                    <a:pt x="2853388" y="1538806"/>
                  </a:lnTo>
                  <a:lnTo>
                    <a:pt x="2858763" y="1492192"/>
                  </a:lnTo>
                  <a:lnTo>
                    <a:pt x="2862944" y="1445853"/>
                  </a:lnTo>
                  <a:lnTo>
                    <a:pt x="2865931" y="1399788"/>
                  </a:lnTo>
                  <a:lnTo>
                    <a:pt x="2867723" y="1353997"/>
                  </a:lnTo>
                  <a:lnTo>
                    <a:pt x="2868320" y="1308480"/>
                  </a:lnTo>
                  <a:lnTo>
                    <a:pt x="2867452" y="1254897"/>
                  </a:lnTo>
                  <a:lnTo>
                    <a:pt x="2864847" y="1202205"/>
                  </a:lnTo>
                  <a:lnTo>
                    <a:pt x="2860505" y="1150405"/>
                  </a:lnTo>
                  <a:lnTo>
                    <a:pt x="2854427" y="1099496"/>
                  </a:lnTo>
                  <a:lnTo>
                    <a:pt x="2846612" y="1049480"/>
                  </a:lnTo>
                  <a:lnTo>
                    <a:pt x="2837059" y="1000356"/>
                  </a:lnTo>
                  <a:lnTo>
                    <a:pt x="2825770" y="952123"/>
                  </a:lnTo>
                  <a:lnTo>
                    <a:pt x="2812744" y="904783"/>
                  </a:lnTo>
                  <a:lnTo>
                    <a:pt x="2797980" y="858335"/>
                  </a:lnTo>
                  <a:lnTo>
                    <a:pt x="2781480" y="812780"/>
                  </a:lnTo>
                  <a:lnTo>
                    <a:pt x="2763242" y="768116"/>
                  </a:lnTo>
                  <a:lnTo>
                    <a:pt x="2743266" y="724346"/>
                  </a:lnTo>
                  <a:lnTo>
                    <a:pt x="2721553" y="681468"/>
                  </a:lnTo>
                  <a:lnTo>
                    <a:pt x="2698102" y="639482"/>
                  </a:lnTo>
                  <a:lnTo>
                    <a:pt x="2672914" y="598389"/>
                  </a:lnTo>
                  <a:lnTo>
                    <a:pt x="2645988" y="558190"/>
                  </a:lnTo>
                  <a:lnTo>
                    <a:pt x="2617324" y="518883"/>
                  </a:lnTo>
                  <a:lnTo>
                    <a:pt x="2586922" y="480469"/>
                  </a:lnTo>
                  <a:lnTo>
                    <a:pt x="2554782" y="442948"/>
                  </a:lnTo>
                  <a:lnTo>
                    <a:pt x="2520904" y="406320"/>
                  </a:lnTo>
                  <a:lnTo>
                    <a:pt x="2485288" y="370586"/>
                  </a:lnTo>
                  <a:lnTo>
                    <a:pt x="2454072" y="341522"/>
                  </a:lnTo>
                  <a:lnTo>
                    <a:pt x="2421690" y="313646"/>
                  </a:lnTo>
                  <a:lnTo>
                    <a:pt x="2388141" y="286958"/>
                  </a:lnTo>
                  <a:lnTo>
                    <a:pt x="2353425" y="261456"/>
                  </a:lnTo>
                  <a:lnTo>
                    <a:pt x="2317543" y="237142"/>
                  </a:lnTo>
                  <a:lnTo>
                    <a:pt x="2280495" y="214015"/>
                  </a:lnTo>
                  <a:lnTo>
                    <a:pt x="2242281" y="192074"/>
                  </a:lnTo>
                  <a:lnTo>
                    <a:pt x="2202900" y="171321"/>
                  </a:lnTo>
                  <a:lnTo>
                    <a:pt x="2162354" y="151754"/>
                  </a:lnTo>
                  <a:lnTo>
                    <a:pt x="2120641" y="133374"/>
                  </a:lnTo>
                  <a:lnTo>
                    <a:pt x="2077763" y="116180"/>
                  </a:lnTo>
                  <a:lnTo>
                    <a:pt x="2033719" y="100173"/>
                  </a:lnTo>
                  <a:lnTo>
                    <a:pt x="1988510" y="85352"/>
                  </a:lnTo>
                  <a:lnTo>
                    <a:pt x="1942135" y="71717"/>
                  </a:lnTo>
                  <a:lnTo>
                    <a:pt x="1894595" y="59269"/>
                  </a:lnTo>
                  <a:lnTo>
                    <a:pt x="1845889" y="48006"/>
                  </a:lnTo>
                  <a:lnTo>
                    <a:pt x="1796018" y="37930"/>
                  </a:lnTo>
                  <a:lnTo>
                    <a:pt x="1744982" y="29039"/>
                  </a:lnTo>
                  <a:lnTo>
                    <a:pt x="1692781" y="21334"/>
                  </a:lnTo>
                  <a:lnTo>
                    <a:pt x="1639415" y="14815"/>
                  </a:lnTo>
                  <a:lnTo>
                    <a:pt x="1584884" y="9481"/>
                  </a:lnTo>
                  <a:lnTo>
                    <a:pt x="1529189" y="5333"/>
                  </a:lnTo>
                  <a:lnTo>
                    <a:pt x="1472329" y="2370"/>
                  </a:lnTo>
                  <a:lnTo>
                    <a:pt x="1414304" y="592"/>
                  </a:lnTo>
                  <a:lnTo>
                    <a:pt x="13551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131057" y="2807588"/>
            <a:ext cx="8977630" cy="605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00" spc="-160" dirty="0">
                <a:solidFill>
                  <a:srgbClr val="FFFFFF"/>
                </a:solidFill>
                <a:latin typeface="Microsoft YaHei"/>
                <a:cs typeface="Microsoft YaHei"/>
              </a:rPr>
              <a:t>學生學習歷程檔</a:t>
            </a:r>
            <a:r>
              <a:rPr sz="3800" spc="-155" dirty="0">
                <a:solidFill>
                  <a:srgbClr val="FFFFFF"/>
                </a:solidFill>
                <a:latin typeface="Microsoft YaHei"/>
                <a:cs typeface="Microsoft YaHei"/>
              </a:rPr>
              <a:t>案</a:t>
            </a:r>
            <a:r>
              <a:rPr sz="3800" spc="-155" dirty="0">
                <a:solidFill>
                  <a:srgbClr val="FFFFFF"/>
                </a:solidFill>
                <a:latin typeface="Arial MT"/>
                <a:cs typeface="Arial MT"/>
              </a:rPr>
              <a:t>-</a:t>
            </a:r>
            <a:r>
              <a:rPr sz="3800" b="1" spc="-160" dirty="0">
                <a:solidFill>
                  <a:srgbClr val="FFFF00"/>
                </a:solidFill>
                <a:latin typeface="Microsoft YaHei"/>
                <a:cs typeface="Microsoft YaHei"/>
              </a:rPr>
              <a:t>課程學習成果與生涯定向</a:t>
            </a:r>
            <a:endParaRPr sz="3800">
              <a:latin typeface="Microsoft YaHei"/>
              <a:cs typeface="Microsoft YaHe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545069" y="3607689"/>
            <a:ext cx="4140200" cy="683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2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Microsoft YaHei"/>
                <a:cs typeface="Microsoft YaHei"/>
              </a:rPr>
              <a:t>課程學習成果的呈現形式、任課教師認證 學習歷程檔案如何協助學生生涯定向</a:t>
            </a:r>
            <a:endParaRPr sz="1800">
              <a:latin typeface="Microsoft YaHei"/>
              <a:cs typeface="Microsoft YaHe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89">
        <p:cut/>
      </p:transition>
    </mc:Choice>
    <mc:Fallback xmlns="">
      <p:transition spd="slow" advTm="5089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4904" y="0"/>
            <a:ext cx="142240" cy="962025"/>
          </a:xfrm>
          <a:custGeom>
            <a:avLst/>
            <a:gdLst/>
            <a:ahLst/>
            <a:cxnLst/>
            <a:rect l="l" t="t" r="r" b="b"/>
            <a:pathLst>
              <a:path w="142240" h="962025">
                <a:moveTo>
                  <a:pt x="60960" y="0"/>
                </a:moveTo>
                <a:lnTo>
                  <a:pt x="0" y="0"/>
                </a:lnTo>
                <a:lnTo>
                  <a:pt x="0" y="961644"/>
                </a:lnTo>
                <a:lnTo>
                  <a:pt x="60960" y="961644"/>
                </a:lnTo>
                <a:lnTo>
                  <a:pt x="60960" y="0"/>
                </a:lnTo>
                <a:close/>
              </a:path>
              <a:path w="142240" h="962025">
                <a:moveTo>
                  <a:pt x="141732" y="0"/>
                </a:moveTo>
                <a:lnTo>
                  <a:pt x="80772" y="0"/>
                </a:lnTo>
                <a:lnTo>
                  <a:pt x="80772" y="961644"/>
                </a:lnTo>
                <a:lnTo>
                  <a:pt x="141732" y="961644"/>
                </a:lnTo>
                <a:lnTo>
                  <a:pt x="141732" y="0"/>
                </a:lnTo>
                <a:close/>
              </a:path>
            </a:pathLst>
          </a:custGeom>
          <a:solidFill>
            <a:srgbClr val="94BB4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05384" y="903732"/>
          <a:ext cx="9542779" cy="52560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73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865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682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10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6435" algn="ctr">
                        <a:lnSpc>
                          <a:spcPct val="100000"/>
                        </a:lnSpc>
                        <a:spcBef>
                          <a:spcPts val="1500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Microsoft YaHei"/>
                          <a:cs typeface="Microsoft YaHei"/>
                        </a:rPr>
                        <a:t>資料項目</a:t>
                      </a:r>
                      <a:endParaRPr sz="2000">
                        <a:latin typeface="Microsoft YaHei"/>
                        <a:cs typeface="Microsoft YaHei"/>
                      </a:endParaRPr>
                    </a:p>
                  </a:txBody>
                  <a:tcPr marL="0" marR="0" marT="19050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126490">
                        <a:lnSpc>
                          <a:spcPct val="100000"/>
                        </a:lnSpc>
                        <a:spcBef>
                          <a:spcPts val="1500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Microsoft YaHei"/>
                          <a:cs typeface="Microsoft YaHei"/>
                        </a:rPr>
                        <a:t>檔案格式類型</a:t>
                      </a:r>
                      <a:endParaRPr sz="2000">
                        <a:latin typeface="Microsoft YaHei"/>
                        <a:cs typeface="Microsoft YaHei"/>
                      </a:endParaRPr>
                    </a:p>
                  </a:txBody>
                  <a:tcPr marL="0" marR="0" marT="1905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solidFill>
                      <a:srgbClr val="BE34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Microsoft YaHei"/>
                          <a:cs typeface="Microsoft YaHei"/>
                        </a:rPr>
                        <a:t>內容說明</a:t>
                      </a:r>
                      <a:endParaRPr sz="2000">
                        <a:latin typeface="Microsoft YaHei"/>
                        <a:cs typeface="Microsoft YaHe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Microsoft YaHei"/>
                          <a:cs typeface="Microsoft YaHei"/>
                        </a:rPr>
                        <a:t>檔案大小或簡述文字之字</a:t>
                      </a:r>
                      <a:r>
                        <a:rPr sz="1600" b="1" spc="10" dirty="0">
                          <a:solidFill>
                            <a:srgbClr val="FFFFFF"/>
                          </a:solidFill>
                          <a:latin typeface="Microsoft YaHei"/>
                          <a:cs typeface="Microsoft YaHei"/>
                        </a:rPr>
                        <a:t>數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BE34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397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986155">
                        <a:lnSpc>
                          <a:spcPct val="100000"/>
                        </a:lnSpc>
                        <a:spcBef>
                          <a:spcPts val="1545"/>
                        </a:spcBef>
                      </a:pPr>
                      <a:r>
                        <a:rPr sz="2000" b="1" dirty="0">
                          <a:latin typeface="Microsoft JhengHei"/>
                          <a:cs typeface="Microsoft JhengHei"/>
                        </a:rPr>
                        <a:t>課程諮詢紀錄</a:t>
                      </a:r>
                      <a:endParaRPr sz="2000">
                        <a:latin typeface="Microsoft JhengHei"/>
                        <a:cs typeface="Microsoft JhengHei"/>
                      </a:endParaRPr>
                    </a:p>
                    <a:p>
                      <a:pPr marL="902335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2000" b="1" dirty="0">
                          <a:latin typeface="Microsoft JhengHei"/>
                          <a:cs typeface="Microsoft JhengHei"/>
                        </a:rPr>
                        <a:t>只限校內平臺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)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96215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2000" dirty="0">
                          <a:latin typeface="Microsoft JhengHei"/>
                          <a:cs typeface="Microsoft JhengHei"/>
                        </a:rPr>
                        <a:t>文件</a:t>
                      </a:r>
                      <a:r>
                        <a:rPr sz="2000" spc="-5" dirty="0">
                          <a:latin typeface="Microsoft JhengHei"/>
                          <a:cs typeface="Microsoft JhengHei"/>
                        </a:rPr>
                        <a:t>：p</a:t>
                      </a:r>
                      <a:r>
                        <a:rPr sz="2000" dirty="0">
                          <a:latin typeface="Microsoft JhengHei"/>
                          <a:cs typeface="Microsoft JhengHei"/>
                        </a:rPr>
                        <a:t>d</a:t>
                      </a:r>
                      <a:r>
                        <a:rPr sz="2000" spc="5" dirty="0">
                          <a:latin typeface="Microsoft JhengHei"/>
                          <a:cs typeface="Microsoft JhengHei"/>
                        </a:rPr>
                        <a:t>f</a:t>
                      </a:r>
                      <a:r>
                        <a:rPr sz="2000" spc="-15" dirty="0">
                          <a:latin typeface="Microsoft JhengHei"/>
                          <a:cs typeface="Microsoft JhengHei"/>
                        </a:rPr>
                        <a:t>、</a:t>
                      </a:r>
                      <a:r>
                        <a:rPr sz="2000" dirty="0">
                          <a:latin typeface="Microsoft JhengHei"/>
                          <a:cs typeface="Microsoft JhengHei"/>
                        </a:rPr>
                        <a:t>j</a:t>
                      </a:r>
                      <a:r>
                        <a:rPr sz="2000" spc="-10" dirty="0">
                          <a:latin typeface="Microsoft JhengHei"/>
                          <a:cs typeface="Microsoft JhengHei"/>
                        </a:rPr>
                        <a:t>p</a:t>
                      </a:r>
                      <a:r>
                        <a:rPr sz="2000" spc="-15" dirty="0">
                          <a:latin typeface="Microsoft JhengHei"/>
                          <a:cs typeface="Microsoft JhengHei"/>
                        </a:rPr>
                        <a:t>g</a:t>
                      </a:r>
                      <a:r>
                        <a:rPr sz="2000" dirty="0">
                          <a:latin typeface="Microsoft JhengHei"/>
                          <a:cs typeface="Microsoft JhengHei"/>
                        </a:rPr>
                        <a:t>、</a:t>
                      </a:r>
                      <a:r>
                        <a:rPr sz="2000" spc="-10" dirty="0">
                          <a:latin typeface="Microsoft JhengHei"/>
                          <a:cs typeface="Microsoft JhengHei"/>
                        </a:rPr>
                        <a:t>png</a:t>
                      </a:r>
                      <a:endParaRPr sz="2000">
                        <a:latin typeface="Microsoft JhengHei"/>
                        <a:cs typeface="Microsoft JhengHei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2000" dirty="0">
                          <a:latin typeface="Microsoft JhengHei"/>
                          <a:cs typeface="Microsoft JhengHei"/>
                        </a:rPr>
                        <a:t>每件固定上限2MB</a:t>
                      </a:r>
                      <a:endParaRPr sz="2000">
                        <a:latin typeface="Microsoft JhengHei"/>
                        <a:cs typeface="Microsoft JhengHei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952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6215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2000" dirty="0">
                          <a:latin typeface="Microsoft JhengHei"/>
                          <a:cs typeface="Microsoft JhengHei"/>
                        </a:rPr>
                        <a:t>簡述：文字</a:t>
                      </a:r>
                      <a:endParaRPr sz="2000">
                        <a:latin typeface="Microsoft JhengHei"/>
                        <a:cs typeface="Microsoft JhengHei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2000" dirty="0">
                          <a:latin typeface="Microsoft JhengHei"/>
                          <a:cs typeface="Microsoft JhengHei"/>
                        </a:rPr>
                        <a:t>每件100個字為限</a:t>
                      </a:r>
                      <a:endParaRPr sz="2000">
                        <a:latin typeface="Microsoft JhengHei"/>
                        <a:cs typeface="Microsoft JhengHei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BD4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93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2000" dirty="0">
                          <a:latin typeface="Microsoft JhengHei"/>
                          <a:cs typeface="Microsoft JhengHei"/>
                        </a:rPr>
                        <a:t>文件</a:t>
                      </a:r>
                      <a:r>
                        <a:rPr sz="2000" spc="-10" dirty="0">
                          <a:latin typeface="Microsoft JhengHei"/>
                          <a:cs typeface="Microsoft JhengHei"/>
                        </a:rPr>
                        <a:t>：</a:t>
                      </a:r>
                      <a:r>
                        <a:rPr sz="2000" spc="-5" dirty="0">
                          <a:latin typeface="Microsoft JhengHei"/>
                          <a:cs typeface="Microsoft JhengHei"/>
                        </a:rPr>
                        <a:t>pd</a:t>
                      </a:r>
                      <a:r>
                        <a:rPr sz="2000" spc="5" dirty="0">
                          <a:latin typeface="Microsoft JhengHei"/>
                          <a:cs typeface="Microsoft JhengHei"/>
                        </a:rPr>
                        <a:t>f</a:t>
                      </a:r>
                      <a:r>
                        <a:rPr sz="2000" spc="-15" dirty="0">
                          <a:latin typeface="Microsoft JhengHei"/>
                          <a:cs typeface="Microsoft JhengHei"/>
                        </a:rPr>
                        <a:t>、</a:t>
                      </a:r>
                      <a:r>
                        <a:rPr sz="2000" dirty="0">
                          <a:latin typeface="Microsoft JhengHei"/>
                          <a:cs typeface="Microsoft JhengHei"/>
                        </a:rPr>
                        <a:t>j</a:t>
                      </a:r>
                      <a:r>
                        <a:rPr sz="2000" spc="-15" dirty="0">
                          <a:latin typeface="Microsoft JhengHei"/>
                          <a:cs typeface="Microsoft JhengHei"/>
                        </a:rPr>
                        <a:t>pg</a:t>
                      </a:r>
                      <a:r>
                        <a:rPr sz="2000" spc="-5" dirty="0">
                          <a:latin typeface="Microsoft JhengHei"/>
                          <a:cs typeface="Microsoft JhengHei"/>
                        </a:rPr>
                        <a:t>、</a:t>
                      </a:r>
                      <a:r>
                        <a:rPr sz="2000" spc="-10" dirty="0">
                          <a:latin typeface="Microsoft JhengHei"/>
                          <a:cs typeface="Microsoft JhengHei"/>
                        </a:rPr>
                        <a:t>png</a:t>
                      </a:r>
                      <a:endParaRPr sz="2000">
                        <a:latin typeface="Microsoft JhengHei"/>
                        <a:cs typeface="Microsoft JhengHei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2000" spc="-5" dirty="0">
                          <a:latin typeface="Microsoft JhengHei"/>
                          <a:cs typeface="Microsoft JhengHei"/>
                        </a:rPr>
                        <a:t>每件固定上</a:t>
                      </a:r>
                      <a:r>
                        <a:rPr sz="2000" dirty="0">
                          <a:latin typeface="Microsoft JhengHei"/>
                          <a:cs typeface="Microsoft JhengHei"/>
                        </a:rPr>
                        <a:t>限4MB</a:t>
                      </a:r>
                      <a:endParaRPr sz="2000">
                        <a:latin typeface="Microsoft JhengHei"/>
                        <a:cs typeface="Microsoft JhengHei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93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6435"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2400" b="1" spc="-5" dirty="0">
                          <a:latin typeface="Microsoft JhengHei"/>
                          <a:cs typeface="Microsoft JhengHei"/>
                        </a:rPr>
                        <a:t>課程學習成果</a:t>
                      </a:r>
                      <a:endParaRPr sz="2400">
                        <a:latin typeface="Microsoft JhengHei"/>
                        <a:cs typeface="Microsoft JhengHei"/>
                      </a:endParaRPr>
                    </a:p>
                  </a:txBody>
                  <a:tcPr marL="0" marR="0" marT="61594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2000" dirty="0">
                          <a:latin typeface="Microsoft JhengHei"/>
                          <a:cs typeface="Microsoft JhengHei"/>
                        </a:rPr>
                        <a:t>影音檔案</a:t>
                      </a:r>
                      <a:r>
                        <a:rPr sz="2000" spc="-10" dirty="0">
                          <a:latin typeface="Microsoft JhengHei"/>
                          <a:cs typeface="Microsoft JhengHei"/>
                        </a:rPr>
                        <a:t>：</a:t>
                      </a:r>
                      <a:r>
                        <a:rPr sz="2000" spc="-5" dirty="0">
                          <a:latin typeface="Microsoft JhengHei"/>
                          <a:cs typeface="Microsoft JhengHei"/>
                        </a:rPr>
                        <a:t>m</a:t>
                      </a:r>
                      <a:r>
                        <a:rPr sz="2000" spc="5" dirty="0">
                          <a:latin typeface="Microsoft JhengHei"/>
                          <a:cs typeface="Microsoft JhengHei"/>
                        </a:rPr>
                        <a:t>p</a:t>
                      </a:r>
                      <a:r>
                        <a:rPr sz="2000" dirty="0">
                          <a:latin typeface="Microsoft JhengHei"/>
                          <a:cs typeface="Microsoft JhengHei"/>
                        </a:rPr>
                        <a:t>3</a:t>
                      </a:r>
                      <a:r>
                        <a:rPr sz="2000" spc="-15" dirty="0">
                          <a:latin typeface="Microsoft JhengHei"/>
                          <a:cs typeface="Microsoft JhengHei"/>
                        </a:rPr>
                        <a:t>、</a:t>
                      </a:r>
                      <a:r>
                        <a:rPr sz="2000" spc="-10" dirty="0">
                          <a:latin typeface="Microsoft JhengHei"/>
                          <a:cs typeface="Microsoft JhengHei"/>
                        </a:rPr>
                        <a:t>m</a:t>
                      </a:r>
                      <a:r>
                        <a:rPr sz="2000" spc="-5" dirty="0">
                          <a:latin typeface="Microsoft JhengHei"/>
                          <a:cs typeface="Microsoft JhengHei"/>
                        </a:rPr>
                        <a:t>p4</a:t>
                      </a:r>
                      <a:endParaRPr sz="2000">
                        <a:latin typeface="Microsoft JhengHei"/>
                        <a:cs typeface="Microsoft JhengHei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2000" dirty="0">
                          <a:latin typeface="Microsoft JhengHei"/>
                          <a:cs typeface="Microsoft JhengHei"/>
                        </a:rPr>
                        <a:t>每件固定上限10MB</a:t>
                      </a:r>
                      <a:endParaRPr sz="2000">
                        <a:latin typeface="Microsoft JhengHei"/>
                        <a:cs typeface="Microsoft JhengHei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95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2000" dirty="0">
                          <a:latin typeface="Microsoft JhengHei"/>
                          <a:cs typeface="Microsoft JhengHei"/>
                        </a:rPr>
                        <a:t>簡述：文字</a:t>
                      </a:r>
                      <a:endParaRPr sz="2000">
                        <a:latin typeface="Microsoft JhengHei"/>
                        <a:cs typeface="Microsoft JhengHei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2000" dirty="0">
                          <a:latin typeface="Microsoft JhengHei"/>
                          <a:cs typeface="Microsoft JhengHei"/>
                        </a:rPr>
                        <a:t>每件100個字為限</a:t>
                      </a:r>
                      <a:endParaRPr sz="2000">
                        <a:latin typeface="Microsoft JhengHei"/>
                        <a:cs typeface="Microsoft JhengHei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B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93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2000" dirty="0">
                          <a:latin typeface="Microsoft JhengHei"/>
                          <a:cs typeface="Microsoft JhengHei"/>
                        </a:rPr>
                        <a:t>證明文件</a:t>
                      </a:r>
                      <a:r>
                        <a:rPr sz="2000" spc="-10" dirty="0">
                          <a:latin typeface="Microsoft JhengHei"/>
                          <a:cs typeface="Microsoft JhengHei"/>
                        </a:rPr>
                        <a:t>：</a:t>
                      </a:r>
                      <a:r>
                        <a:rPr sz="2000" spc="-5" dirty="0">
                          <a:latin typeface="Microsoft JhengHei"/>
                          <a:cs typeface="Microsoft JhengHei"/>
                        </a:rPr>
                        <a:t>p</a:t>
                      </a:r>
                      <a:r>
                        <a:rPr sz="2000" dirty="0">
                          <a:latin typeface="Microsoft JhengHei"/>
                          <a:cs typeface="Microsoft JhengHei"/>
                        </a:rPr>
                        <a:t>d</a:t>
                      </a:r>
                      <a:r>
                        <a:rPr sz="2000" spc="-5" dirty="0">
                          <a:latin typeface="Microsoft JhengHei"/>
                          <a:cs typeface="Microsoft JhengHei"/>
                        </a:rPr>
                        <a:t>f</a:t>
                      </a:r>
                      <a:r>
                        <a:rPr sz="2000" dirty="0">
                          <a:latin typeface="Microsoft JhengHei"/>
                          <a:cs typeface="Microsoft JhengHei"/>
                        </a:rPr>
                        <a:t>、</a:t>
                      </a:r>
                      <a:r>
                        <a:rPr sz="2000" spc="-20" dirty="0">
                          <a:latin typeface="Microsoft JhengHei"/>
                          <a:cs typeface="Microsoft JhengHei"/>
                        </a:rPr>
                        <a:t>j</a:t>
                      </a:r>
                      <a:r>
                        <a:rPr sz="2000" spc="-5" dirty="0">
                          <a:latin typeface="Microsoft JhengHei"/>
                          <a:cs typeface="Microsoft JhengHei"/>
                        </a:rPr>
                        <a:t>pg</a:t>
                      </a:r>
                      <a:r>
                        <a:rPr sz="2000" spc="-10" dirty="0">
                          <a:latin typeface="Microsoft JhengHei"/>
                          <a:cs typeface="Microsoft JhengHei"/>
                        </a:rPr>
                        <a:t>、</a:t>
                      </a:r>
                      <a:r>
                        <a:rPr sz="2000" spc="-5" dirty="0">
                          <a:latin typeface="Microsoft JhengHei"/>
                          <a:cs typeface="Microsoft JhengHei"/>
                        </a:rPr>
                        <a:t>png</a:t>
                      </a:r>
                      <a:endParaRPr sz="2000">
                        <a:latin typeface="Microsoft JhengHei"/>
                        <a:cs typeface="Microsoft JhengHei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1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2000" dirty="0">
                          <a:latin typeface="Microsoft JhengHei"/>
                          <a:cs typeface="Microsoft JhengHei"/>
                        </a:rPr>
                        <a:t>每件固定上限4MB</a:t>
                      </a:r>
                      <a:endParaRPr sz="2000">
                        <a:latin typeface="Microsoft JhengHei"/>
                        <a:cs typeface="Microsoft JhengHei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1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9524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1140460">
                        <a:lnSpc>
                          <a:spcPct val="100000"/>
                        </a:lnSpc>
                        <a:spcBef>
                          <a:spcPts val="2495"/>
                        </a:spcBef>
                      </a:pPr>
                      <a:r>
                        <a:rPr sz="2400" b="1" dirty="0">
                          <a:latin typeface="Microsoft JhengHei"/>
                          <a:cs typeface="Microsoft JhengHei"/>
                        </a:rPr>
                        <a:t>多元表現</a:t>
                      </a:r>
                      <a:endParaRPr sz="2400">
                        <a:latin typeface="Microsoft JhengHei"/>
                        <a:cs typeface="Microsoft JhengHei"/>
                      </a:endParaRPr>
                    </a:p>
                  </a:txBody>
                  <a:tcPr marL="0" marR="0" marT="316865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2000" dirty="0">
                          <a:latin typeface="Microsoft JhengHei"/>
                          <a:cs typeface="Microsoft JhengHei"/>
                        </a:rPr>
                        <a:t>影音檔案</a:t>
                      </a:r>
                      <a:r>
                        <a:rPr sz="2000" spc="-10" dirty="0">
                          <a:latin typeface="Microsoft JhengHei"/>
                          <a:cs typeface="Microsoft JhengHei"/>
                        </a:rPr>
                        <a:t>：</a:t>
                      </a:r>
                      <a:r>
                        <a:rPr sz="2000" spc="-5" dirty="0">
                          <a:latin typeface="Microsoft JhengHei"/>
                          <a:cs typeface="Microsoft JhengHei"/>
                        </a:rPr>
                        <a:t>m</a:t>
                      </a:r>
                      <a:r>
                        <a:rPr sz="2000" spc="5" dirty="0">
                          <a:latin typeface="Microsoft JhengHei"/>
                          <a:cs typeface="Microsoft JhengHei"/>
                        </a:rPr>
                        <a:t>p</a:t>
                      </a:r>
                      <a:r>
                        <a:rPr sz="2000" dirty="0">
                          <a:latin typeface="Microsoft JhengHei"/>
                          <a:cs typeface="Microsoft JhengHei"/>
                        </a:rPr>
                        <a:t>3</a:t>
                      </a:r>
                      <a:r>
                        <a:rPr sz="2000" spc="-15" dirty="0">
                          <a:latin typeface="Microsoft JhengHei"/>
                          <a:cs typeface="Microsoft JhengHei"/>
                        </a:rPr>
                        <a:t>、</a:t>
                      </a:r>
                      <a:r>
                        <a:rPr sz="2000" spc="-10" dirty="0">
                          <a:latin typeface="Microsoft JhengHei"/>
                          <a:cs typeface="Microsoft JhengHei"/>
                        </a:rPr>
                        <a:t>m</a:t>
                      </a:r>
                      <a:r>
                        <a:rPr sz="2000" spc="-5" dirty="0">
                          <a:latin typeface="Microsoft JhengHei"/>
                          <a:cs typeface="Microsoft JhengHei"/>
                        </a:rPr>
                        <a:t>p4</a:t>
                      </a:r>
                      <a:endParaRPr sz="2000">
                        <a:latin typeface="Microsoft JhengHei"/>
                        <a:cs typeface="Microsoft JhengHei"/>
                      </a:endParaRPr>
                    </a:p>
                  </a:txBody>
                  <a:tcPr marL="0" marR="0" marT="965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1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2000" dirty="0">
                          <a:latin typeface="Microsoft JhengHei"/>
                          <a:cs typeface="Microsoft JhengHei"/>
                        </a:rPr>
                        <a:t>每件固定上限10MB</a:t>
                      </a:r>
                      <a:endParaRPr sz="2000">
                        <a:latin typeface="Microsoft JhengHei"/>
                        <a:cs typeface="Microsoft JhengHei"/>
                      </a:endParaRPr>
                    </a:p>
                  </a:txBody>
                  <a:tcPr marL="0" marR="0" marT="9652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1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940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6865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2000" dirty="0">
                          <a:latin typeface="Microsoft JhengHei"/>
                          <a:cs typeface="Microsoft JhengHei"/>
                        </a:rPr>
                        <a:t>外部連結：文字</a:t>
                      </a:r>
                      <a:endParaRPr sz="2000">
                        <a:latin typeface="Microsoft JhengHei"/>
                        <a:cs typeface="Microsoft JhengHei"/>
                      </a:endParaRPr>
                    </a:p>
                  </a:txBody>
                  <a:tcPr marL="0" marR="0" marT="965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1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2000" b="1" dirty="0">
                          <a:latin typeface="Microsoft JhengHei"/>
                          <a:cs typeface="Microsoft JhengHei"/>
                        </a:rPr>
                        <a:t>-</a:t>
                      </a:r>
                      <a:endParaRPr sz="2000">
                        <a:latin typeface="Microsoft JhengHei"/>
                        <a:cs typeface="Microsoft JhengHei"/>
                      </a:endParaRPr>
                    </a:p>
                  </a:txBody>
                  <a:tcPr marL="0" marR="0" marT="9652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1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94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2000" dirty="0">
                          <a:latin typeface="Microsoft JhengHei"/>
                          <a:cs typeface="Microsoft JhengHei"/>
                        </a:rPr>
                        <a:t>簡述：文字</a:t>
                      </a:r>
                      <a:endParaRPr sz="2000">
                        <a:latin typeface="Microsoft JhengHei"/>
                        <a:cs typeface="Microsoft JhengHei"/>
                      </a:endParaRPr>
                    </a:p>
                  </a:txBody>
                  <a:tcPr marL="0" marR="0" marT="965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AF1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2000" dirty="0">
                          <a:latin typeface="Microsoft JhengHei"/>
                          <a:cs typeface="Microsoft JhengHei"/>
                        </a:rPr>
                        <a:t>每</a:t>
                      </a:r>
                      <a:r>
                        <a:rPr sz="2000" spc="5" dirty="0">
                          <a:latin typeface="Microsoft JhengHei"/>
                          <a:cs typeface="Microsoft JhengHei"/>
                        </a:rPr>
                        <a:t>件</a:t>
                      </a:r>
                      <a:r>
                        <a:rPr sz="2000" dirty="0">
                          <a:latin typeface="Microsoft JhengHei"/>
                          <a:cs typeface="Microsoft JhengHei"/>
                        </a:rPr>
                        <a:t>100個字為限</a:t>
                      </a:r>
                      <a:endParaRPr sz="2000">
                        <a:latin typeface="Microsoft JhengHei"/>
                        <a:cs typeface="Microsoft JhengHei"/>
                      </a:endParaRPr>
                    </a:p>
                  </a:txBody>
                  <a:tcPr marL="0" marR="0" marT="9652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AF1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11605641" y="186689"/>
            <a:ext cx="2635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Arial Black"/>
                <a:cs typeface="Arial Black"/>
              </a:rPr>
              <a:t>12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74293" y="199770"/>
            <a:ext cx="653415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00"/>
                </a:solidFill>
                <a:latin typeface="Microsoft YaHei"/>
                <a:cs typeface="Microsoft YaHei"/>
              </a:rPr>
              <a:t>學生學習歷程檔案的</a:t>
            </a:r>
            <a:r>
              <a:rPr dirty="0">
                <a:solidFill>
                  <a:srgbClr val="1A7AAD"/>
                </a:solidFill>
                <a:latin typeface="Microsoft YaHei"/>
                <a:cs typeface="Microsoft YaHei"/>
              </a:rPr>
              <a:t>檔案格</a:t>
            </a:r>
            <a:r>
              <a:rPr spc="-10" dirty="0">
                <a:solidFill>
                  <a:srgbClr val="1A7AAD"/>
                </a:solidFill>
                <a:latin typeface="Microsoft YaHei"/>
                <a:cs typeface="Microsoft YaHei"/>
              </a:rPr>
              <a:t>式</a:t>
            </a:r>
            <a:r>
              <a:rPr spc="-15" dirty="0">
                <a:solidFill>
                  <a:srgbClr val="1A7AAD"/>
                </a:solidFill>
              </a:rPr>
              <a:t>、</a:t>
            </a:r>
            <a:r>
              <a:rPr dirty="0">
                <a:solidFill>
                  <a:srgbClr val="1A7AAD"/>
                </a:solidFill>
                <a:latin typeface="Microsoft YaHei"/>
                <a:cs typeface="Microsoft YaHei"/>
              </a:rPr>
              <a:t>大小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252524" y="6297879"/>
            <a:ext cx="61137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0000"/>
                </a:solidFill>
                <a:latin typeface="Microsoft YaHei"/>
                <a:cs typeface="Microsoft YaHei"/>
              </a:rPr>
              <a:t>課程學習成果及多元表現每件成果</a:t>
            </a:r>
            <a:r>
              <a:rPr sz="1600" dirty="0">
                <a:solidFill>
                  <a:srgbClr val="FF0000"/>
                </a:solidFill>
                <a:latin typeface="Microsoft YaHei"/>
                <a:cs typeface="Microsoft YaHei"/>
              </a:rPr>
              <a:t>可</a:t>
            </a:r>
            <a:r>
              <a:rPr sz="1600" spc="-10" dirty="0">
                <a:solidFill>
                  <a:srgbClr val="FF0000"/>
                </a:solidFill>
                <a:latin typeface="Microsoft YaHei"/>
                <a:cs typeface="Microsoft YaHei"/>
              </a:rPr>
              <a:t>包含</a:t>
            </a:r>
            <a:r>
              <a:rPr sz="1600" dirty="0">
                <a:solidFill>
                  <a:srgbClr val="FF0000"/>
                </a:solidFill>
                <a:latin typeface="Microsoft YaHei"/>
                <a:cs typeface="Microsoft YaHei"/>
              </a:rPr>
              <a:t>文</a:t>
            </a:r>
            <a:r>
              <a:rPr sz="1600" spc="-10" dirty="0">
                <a:solidFill>
                  <a:srgbClr val="FF0000"/>
                </a:solidFill>
                <a:latin typeface="Microsoft YaHei"/>
                <a:cs typeface="Microsoft YaHei"/>
              </a:rPr>
              <a:t>件、</a:t>
            </a:r>
            <a:r>
              <a:rPr sz="1600" dirty="0">
                <a:solidFill>
                  <a:srgbClr val="FF0000"/>
                </a:solidFill>
                <a:latin typeface="Microsoft YaHei"/>
                <a:cs typeface="Microsoft YaHei"/>
              </a:rPr>
              <a:t>影</a:t>
            </a:r>
            <a:r>
              <a:rPr sz="1600" spc="-10" dirty="0">
                <a:solidFill>
                  <a:srgbClr val="FF0000"/>
                </a:solidFill>
                <a:latin typeface="Microsoft YaHei"/>
                <a:cs typeface="Microsoft YaHei"/>
              </a:rPr>
              <a:t>音檔</a:t>
            </a:r>
            <a:r>
              <a:rPr sz="1600" dirty="0">
                <a:solidFill>
                  <a:srgbClr val="FF0000"/>
                </a:solidFill>
                <a:latin typeface="Microsoft YaHei"/>
                <a:cs typeface="Microsoft YaHei"/>
              </a:rPr>
              <a:t>及</a:t>
            </a:r>
            <a:r>
              <a:rPr sz="1600" spc="-10" dirty="0">
                <a:solidFill>
                  <a:srgbClr val="FF0000"/>
                </a:solidFill>
                <a:latin typeface="Microsoft YaHei"/>
                <a:cs typeface="Microsoft YaHei"/>
              </a:rPr>
              <a:t>簡述</a:t>
            </a:r>
            <a:r>
              <a:rPr sz="1600" dirty="0">
                <a:solidFill>
                  <a:srgbClr val="FF0000"/>
                </a:solidFill>
                <a:latin typeface="Microsoft YaHei"/>
                <a:cs typeface="Microsoft YaHei"/>
              </a:rPr>
              <a:t>等</a:t>
            </a:r>
            <a:r>
              <a:rPr sz="1600" spc="-10" dirty="0">
                <a:solidFill>
                  <a:srgbClr val="FF0000"/>
                </a:solidFill>
                <a:latin typeface="Microsoft YaHei"/>
                <a:cs typeface="Microsoft YaHei"/>
              </a:rPr>
              <a:t>類型</a:t>
            </a:r>
            <a:endParaRPr sz="1600">
              <a:latin typeface="Microsoft YaHei"/>
              <a:cs typeface="Microsoft YaHe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378820" y="3040735"/>
            <a:ext cx="1452245" cy="580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0000"/>
              </a:lnSpc>
              <a:spcBef>
                <a:spcPts val="100"/>
              </a:spcBef>
            </a:pPr>
            <a:r>
              <a:rPr sz="1400" b="1" dirty="0">
                <a:solidFill>
                  <a:srgbClr val="4AACC5"/>
                </a:solidFill>
                <a:latin typeface="Microsoft YaHei"/>
                <a:cs typeface="Microsoft YaHei"/>
              </a:rPr>
              <a:t>上傳某一科目成果 之檔案合計為１件</a:t>
            </a:r>
            <a:endParaRPr sz="1400">
              <a:latin typeface="Microsoft YaHei"/>
              <a:cs typeface="Microsoft YaHe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9901428" y="2622804"/>
            <a:ext cx="509270" cy="1529080"/>
            <a:chOff x="9901428" y="2622804"/>
            <a:chExt cx="509270" cy="1529080"/>
          </a:xfrm>
        </p:grpSpPr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01428" y="2622804"/>
              <a:ext cx="509016" cy="1528572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9943338" y="2658618"/>
              <a:ext cx="411480" cy="1417320"/>
            </a:xfrm>
            <a:custGeom>
              <a:avLst/>
              <a:gdLst/>
              <a:ahLst/>
              <a:cxnLst/>
              <a:rect l="l" t="t" r="r" b="b"/>
              <a:pathLst>
                <a:path w="411479" h="1417320">
                  <a:moveTo>
                    <a:pt x="0" y="0"/>
                  </a:moveTo>
                  <a:lnTo>
                    <a:pt x="80099" y="2696"/>
                  </a:lnTo>
                  <a:lnTo>
                    <a:pt x="145494" y="10048"/>
                  </a:lnTo>
                  <a:lnTo>
                    <a:pt x="189577" y="20949"/>
                  </a:lnTo>
                  <a:lnTo>
                    <a:pt x="205739" y="34290"/>
                  </a:lnTo>
                  <a:lnTo>
                    <a:pt x="205739" y="661289"/>
                  </a:lnTo>
                  <a:lnTo>
                    <a:pt x="221902" y="674629"/>
                  </a:lnTo>
                  <a:lnTo>
                    <a:pt x="265985" y="685530"/>
                  </a:lnTo>
                  <a:lnTo>
                    <a:pt x="331380" y="692882"/>
                  </a:lnTo>
                  <a:lnTo>
                    <a:pt x="411479" y="695579"/>
                  </a:lnTo>
                  <a:lnTo>
                    <a:pt x="331380" y="698275"/>
                  </a:lnTo>
                  <a:lnTo>
                    <a:pt x="265985" y="705627"/>
                  </a:lnTo>
                  <a:lnTo>
                    <a:pt x="221902" y="716528"/>
                  </a:lnTo>
                  <a:lnTo>
                    <a:pt x="205739" y="729869"/>
                  </a:lnTo>
                  <a:lnTo>
                    <a:pt x="205739" y="1383030"/>
                  </a:lnTo>
                  <a:lnTo>
                    <a:pt x="189577" y="1396370"/>
                  </a:lnTo>
                  <a:lnTo>
                    <a:pt x="145494" y="1407271"/>
                  </a:lnTo>
                  <a:lnTo>
                    <a:pt x="80099" y="1414623"/>
                  </a:lnTo>
                  <a:lnTo>
                    <a:pt x="0" y="1417320"/>
                  </a:lnTo>
                </a:path>
              </a:pathLst>
            </a:custGeom>
            <a:ln w="25908">
              <a:solidFill>
                <a:srgbClr val="4AAC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248">
        <p:cut/>
      </p:transition>
    </mc:Choice>
    <mc:Fallback xmlns="">
      <p:transition spd="slow" advTm="36248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9|4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631</TotalTime>
  <Words>911</Words>
  <Application>Microsoft Office PowerPoint</Application>
  <PresentationFormat>寬螢幕</PresentationFormat>
  <Paragraphs>308</Paragraphs>
  <Slides>28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47" baseType="lpstr">
      <vt:lpstr>Adobe 黑体 Std R</vt:lpstr>
      <vt:lpstr>Arial MT</vt:lpstr>
      <vt:lpstr>DejaVu Math TeX Gyre</vt:lpstr>
      <vt:lpstr>Microsoft YaHei</vt:lpstr>
      <vt:lpstr>Microsoft YaHei UI</vt:lpstr>
      <vt:lpstr>Noto Mono</vt:lpstr>
      <vt:lpstr>SimSun</vt:lpstr>
      <vt:lpstr>王漢宗特圓體繁</vt:lpstr>
      <vt:lpstr>華康新特黑體</vt:lpstr>
      <vt:lpstr>Microsoft JhengHei</vt:lpstr>
      <vt:lpstr>新細明體</vt:lpstr>
      <vt:lpstr>標楷體</vt:lpstr>
      <vt:lpstr>Arial</vt:lpstr>
      <vt:lpstr>Arial Black</vt:lpstr>
      <vt:lpstr>Calibri</vt:lpstr>
      <vt:lpstr>Impact</vt:lpstr>
      <vt:lpstr>Times New Roman</vt:lpstr>
      <vt:lpstr>Wingdings</vt:lpstr>
      <vt:lpstr>Office Theme</vt:lpstr>
      <vt:lpstr>高級中等教育階段學生學習歷程檔案 110學年度線上說明版</vt:lpstr>
      <vt:lpstr>PowerPoint 簡報</vt:lpstr>
      <vt:lpstr>PART ONE</vt:lpstr>
      <vt:lpstr>學生學習歷程檔案蒐集的資料</vt:lpstr>
      <vt:lpstr>學生學習歷程檔案蒐集項目詳細內容</vt:lpstr>
      <vt:lpstr>學生學習歷程檔案如何蒐集資料</vt:lpstr>
      <vt:lpstr>學生學習歷程檔案如何提供備審資料給大專校院?</vt:lpstr>
      <vt:lpstr>PART TWO</vt:lpstr>
      <vt:lpstr>學生學習歷程檔案的檔案格式、大小</vt:lpstr>
      <vt:lpstr>課程學習成果如何呈現</vt:lpstr>
      <vt:lpstr>課程學習成果呈現形式</vt:lpstr>
      <vt:lpstr>課程學習成果與多元表現完整流程</vt:lpstr>
      <vt:lpstr>課程學習成果建議處理原則</vt:lpstr>
      <vt:lpstr>善用 ColleGo 網站，協助生涯定向與學習準備</vt:lpstr>
      <vt:lpstr>技專校院學習準備建議方向</vt:lpstr>
      <vt:lpstr>PART THREE</vt:lpstr>
      <vt:lpstr>我是學生，我要做什麼？</vt:lpstr>
      <vt:lpstr>我是學生家長，我要做什麼？</vt:lpstr>
      <vt:lpstr>學生學習歷程檔案的關鍵提醒</vt:lpstr>
      <vt:lpstr>學生學習歷程檔案的關鍵提醒</vt:lpstr>
      <vt:lpstr>PowerPoint 簡報</vt:lpstr>
      <vt:lpstr>PART FOUR</vt:lpstr>
      <vt:lpstr>PowerPoint 簡報</vt:lpstr>
      <vt:lpstr>多元選修</vt:lpstr>
      <vt:lpstr>PowerPoint 簡報</vt:lpstr>
      <vt:lpstr>PowerPoint 簡報</vt:lpstr>
      <vt:lpstr>揚子中學選課輔導手冊 請參閱 http://www.ytjh.ylc.edu.tw/administration/9/408</vt:lpstr>
      <vt:lpstr>成就每一個孩子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apple222</dc:creator>
  <cp:lastModifiedBy>Windows 使用者</cp:lastModifiedBy>
  <cp:revision>22</cp:revision>
  <dcterms:created xsi:type="dcterms:W3CDTF">2021-09-15T08:39:47Z</dcterms:created>
  <dcterms:modified xsi:type="dcterms:W3CDTF">2021-10-05T07:45:08Z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2021-09-15T00:00:00Z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2021-09-15T00:00:00Z</vt:filetime>
  </property>
</Properties>
</file>