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handoutMasterIdLst>
    <p:handoutMasterId r:id="rId13"/>
  </p:handoutMasterIdLst>
  <p:sldIdLst>
    <p:sldId id="354" r:id="rId2"/>
    <p:sldId id="355" r:id="rId3"/>
    <p:sldId id="356" r:id="rId4"/>
    <p:sldId id="357" r:id="rId5"/>
    <p:sldId id="358" r:id="rId6"/>
    <p:sldId id="360" r:id="rId7"/>
    <p:sldId id="361" r:id="rId8"/>
    <p:sldId id="362" r:id="rId9"/>
    <p:sldId id="363" r:id="rId10"/>
    <p:sldId id="3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0C041"/>
    <a:srgbClr val="8F26D0"/>
    <a:srgbClr val="FF33CC"/>
    <a:srgbClr val="000000"/>
    <a:srgbClr val="00FF00"/>
    <a:srgbClr val="333399"/>
    <a:srgbClr val="5850A5"/>
    <a:srgbClr val="363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98" autoAdjust="0"/>
  </p:normalViewPr>
  <p:slideViewPr>
    <p:cSldViewPr>
      <p:cViewPr>
        <p:scale>
          <a:sx n="75" d="100"/>
          <a:sy n="75" d="100"/>
        </p:scale>
        <p:origin x="-266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D93842-FAB6-4715-A75B-BB46AE8034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9093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009B19-DD94-4834-8531-B96FC865E8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028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C960E7-7318-4C23-9CE0-19401F756105}" type="slidenum">
              <a:rPr lang="en-US" altLang="zh-TW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242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3366"/>
              </a:solidFill>
              <a:ea typeface="新細明體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3366"/>
              </a:solidFill>
              <a:ea typeface="新細明體" pitchFamily="18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175" y="2420938"/>
            <a:ext cx="9147175" cy="215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3366"/>
              </a:solidFill>
              <a:ea typeface="新細明體" pitchFamily="18" charset="-12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296863"/>
            <a:ext cx="7989887" cy="1655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7304087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>
                <a:solidFill>
                  <a:srgbClr val="00336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05588"/>
            <a:ext cx="2895600" cy="279400"/>
          </a:xfrm>
        </p:spPr>
        <p:txBody>
          <a:bodyPr/>
          <a:lstStyle>
            <a:lvl1pPr>
              <a:defRPr>
                <a:solidFill>
                  <a:srgbClr val="00336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605588"/>
            <a:ext cx="2133600" cy="279400"/>
          </a:xfrm>
        </p:spPr>
        <p:txBody>
          <a:bodyPr/>
          <a:lstStyle>
            <a:lvl1pPr>
              <a:defRPr>
                <a:solidFill>
                  <a:srgbClr val="003366"/>
                </a:solidFill>
                <a:cs typeface="Arial" charset="0"/>
              </a:defRPr>
            </a:lvl1pPr>
          </a:lstStyle>
          <a:p>
            <a:pPr>
              <a:defRPr/>
            </a:pPr>
            <a:fld id="{4D363296-064B-44C2-A988-03F2113249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993464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BFAA201-81F0-4BE5-B4C6-7AC749B45D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908274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58324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58324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C2A5A77-A413-4FE6-A59C-18A0C68047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893918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EAC1ADE-57E0-4BD7-A414-B02B923784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419376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56F2C2D-2E29-42F8-B926-8DD6DF63B5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009332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68763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F6B6BA0-3FA0-429C-9BB9-C3DE0B202E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853542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6017059-920D-4440-B576-AF2F6D5F0B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792872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973744B-EB67-4436-BBE0-AE0C3EC036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955874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7F20AE8-D3A1-4C91-8B32-ED100D6C09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211772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C350C22-3F60-41EA-9F1C-4C57DEFA98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914076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FB2426A-5E20-473F-817E-B6E392EEE4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57543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3175" y="0"/>
            <a:ext cx="9144000" cy="1196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3366"/>
              </a:solidFill>
              <a:ea typeface="新細明體" pitchFamily="18" charset="-120"/>
            </a:endParaRPr>
          </a:p>
        </p:txBody>
      </p:sp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-3175" y="1089025"/>
            <a:ext cx="9147175" cy="215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3366"/>
              </a:solidFill>
              <a:ea typeface="新細明體" pitchFamily="18" charset="-12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915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9151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3366"/>
              </a:solidFill>
              <a:ea typeface="新細明體" pitchFamily="18" charset="-12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611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2E4C6B"/>
                </a:solidFill>
                <a:ea typeface="新細明體" charset="-120"/>
                <a:cs typeface="Arial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61138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2E4C6B"/>
                </a:solidFill>
                <a:ea typeface="新細明體" charset="-120"/>
                <a:cs typeface="Arial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11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2E4C6B"/>
                </a:solidFill>
                <a:ea typeface="新細明體" charset="-120"/>
                <a:cs typeface="Arial"/>
              </a:defRPr>
            </a:lvl1pPr>
          </a:lstStyle>
          <a:p>
            <a:pPr>
              <a:defRPr/>
            </a:pPr>
            <a:fld id="{8EB7F6BE-6254-455F-99FC-CA3A4708D8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8026" y="620688"/>
            <a:ext cx="7989887" cy="1655763"/>
          </a:xfrm>
        </p:spPr>
        <p:txBody>
          <a:bodyPr/>
          <a:lstStyle/>
          <a:p>
            <a:pPr algn="ctr" eaLnBrk="1" hangingPunct="1"/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虎尾遇見美國棉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</a:b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60" y="2960948"/>
            <a:ext cx="4582480" cy="3464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0005" y="5733256"/>
            <a:ext cx="8291513" cy="720725"/>
          </a:xfrm>
        </p:spPr>
        <p:txBody>
          <a:bodyPr/>
          <a:lstStyle/>
          <a:p>
            <a:pPr algn="ctr"/>
            <a:r>
              <a:rPr lang="zh-TW" altLang="en-US" sz="2000" dirty="0" smtClean="0">
                <a:solidFill>
                  <a:srgbClr val="3399FF"/>
                </a:solidFill>
              </a:rPr>
              <a:t>虎尾興農毛巾工廠美麗的相遇</a:t>
            </a:r>
            <a:endParaRPr lang="zh-TW" altLang="en-US" sz="2000" dirty="0">
              <a:solidFill>
                <a:srgbClr val="3399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91513" cy="4788061"/>
          </a:xfrm>
        </p:spPr>
        <p:txBody>
          <a:bodyPr/>
          <a:lstStyle/>
          <a:p>
            <a:pPr marL="0" indent="0" algn="ctr">
              <a:buNone/>
            </a:pPr>
            <a:endParaRPr lang="en-US" altLang="zh-TW" b="1" dirty="0" smtClean="0"/>
          </a:p>
          <a:p>
            <a:pPr marL="0" indent="0" algn="ctr">
              <a:buNone/>
            </a:pPr>
            <a:r>
              <a:rPr lang="zh-TW" altLang="en-US" sz="2800" b="1" dirty="0"/>
              <a:t>潔</a:t>
            </a:r>
            <a:r>
              <a:rPr lang="zh-TW" altLang="en-US" sz="2800" b="1" dirty="0" smtClean="0"/>
              <a:t>白如雪  簡單執著</a:t>
            </a:r>
            <a:endParaRPr lang="en-US" altLang="zh-TW" sz="2800" b="1" dirty="0" smtClean="0"/>
          </a:p>
          <a:p>
            <a:pPr marL="0" indent="0" algn="ctr">
              <a:buNone/>
            </a:pPr>
            <a:endParaRPr lang="zh-TW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0908"/>
            <a:ext cx="3887924" cy="2915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807637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2800" dirty="0"/>
              <a:t>「棉花」為人類最重要的天然纖維</a:t>
            </a:r>
            <a:r>
              <a:rPr lang="zh-TW" altLang="en-US" sz="2800" dirty="0" smtClean="0"/>
              <a:t>來源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2348880"/>
            <a:ext cx="457200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289356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2800" dirty="0" smtClean="0"/>
              <a:t>棉</a:t>
            </a:r>
            <a:r>
              <a:rPr lang="zh-TW" altLang="en-US" sz="2800" dirty="0"/>
              <a:t>製品一直保護著</a:t>
            </a:r>
            <a:r>
              <a:rPr lang="zh-TW" altLang="en-US" sz="2800" dirty="0" smtClean="0"/>
              <a:t>人類</a:t>
            </a:r>
            <a:endParaRPr lang="en-US" altLang="zh-TW" sz="2800" dirty="0" smtClean="0"/>
          </a:p>
          <a:p>
            <a:pPr marL="0" indent="0" algn="ctr">
              <a:buNone/>
            </a:pPr>
            <a:r>
              <a:rPr lang="zh-TW" altLang="en-US" sz="2800" dirty="0" smtClean="0"/>
              <a:t>不畏</a:t>
            </a:r>
            <a:r>
              <a:rPr lang="zh-TW" altLang="en-US" sz="2800" dirty="0"/>
              <a:t>酷熱日曬、冬日嚴寒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60948"/>
            <a:ext cx="4211959" cy="31589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747221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2800" dirty="0"/>
              <a:t>每一株棉花需六個月的</a:t>
            </a:r>
            <a:r>
              <a:rPr lang="zh-TW" altLang="en-US" sz="2800" dirty="0" smtClean="0"/>
              <a:t>成長期</a:t>
            </a:r>
            <a:endParaRPr lang="en-US" altLang="zh-TW" sz="2800" dirty="0" smtClean="0"/>
          </a:p>
          <a:p>
            <a:pPr marL="0" indent="0" algn="ctr">
              <a:buNone/>
            </a:pPr>
            <a:r>
              <a:rPr lang="zh-TW" altLang="en-US" sz="2800" dirty="0" smtClean="0"/>
              <a:t>美國</a:t>
            </a:r>
            <a:r>
              <a:rPr lang="zh-TW" altLang="en-US" sz="2800" dirty="0"/>
              <a:t>棉一年只收成</a:t>
            </a:r>
            <a:r>
              <a:rPr lang="zh-TW" altLang="en-US" sz="2800" dirty="0" smtClean="0"/>
              <a:t>一次</a:t>
            </a:r>
            <a:endParaRPr lang="en-US" altLang="zh-TW" sz="2800" dirty="0" smtClean="0"/>
          </a:p>
          <a:p>
            <a:pPr marL="0" indent="0" algn="ctr">
              <a:buNone/>
            </a:pPr>
            <a:r>
              <a:rPr lang="zh-TW" altLang="en-US" sz="2800" dirty="0" smtClean="0"/>
              <a:t>棉花需要</a:t>
            </a:r>
            <a:r>
              <a:rPr lang="zh-TW" altLang="en-US" sz="2800" dirty="0"/>
              <a:t>充足的陽光及水</a:t>
            </a:r>
            <a:r>
              <a:rPr lang="zh-TW" altLang="en-US" sz="2800" dirty="0" smtClean="0"/>
              <a:t>份</a:t>
            </a:r>
            <a:endParaRPr lang="zh-TW" alt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2" y="3284984"/>
            <a:ext cx="4091947" cy="3068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801913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2800" dirty="0"/>
              <a:t>從棉籽播種後經過七日</a:t>
            </a:r>
            <a:r>
              <a:rPr lang="en-US" altLang="zh-TW" sz="2800" dirty="0"/>
              <a:t>~</a:t>
            </a:r>
            <a:r>
              <a:rPr lang="zh-TW" altLang="en-US" sz="2800" dirty="0"/>
              <a:t>十日</a:t>
            </a:r>
            <a:r>
              <a:rPr lang="zh-TW" altLang="en-US" sz="2800" dirty="0" smtClean="0"/>
              <a:t>發芽</a:t>
            </a:r>
            <a:endParaRPr lang="en-US" altLang="zh-TW" sz="2800" dirty="0" smtClean="0"/>
          </a:p>
          <a:p>
            <a:pPr marL="0" indent="0" algn="ctr">
              <a:buNone/>
            </a:pPr>
            <a:r>
              <a:rPr lang="zh-TW" altLang="en-US" sz="2800" dirty="0" smtClean="0"/>
              <a:t>約</a:t>
            </a:r>
            <a:r>
              <a:rPr lang="zh-TW" altLang="en-US" sz="2800" dirty="0"/>
              <a:t>五十天後形成花苞開花，花期只有</a:t>
            </a:r>
            <a:r>
              <a:rPr lang="en-US" altLang="zh-TW" sz="2800" dirty="0"/>
              <a:t>3</a:t>
            </a:r>
            <a:r>
              <a:rPr lang="zh-TW" altLang="en-US" sz="2800" dirty="0"/>
              <a:t>至</a:t>
            </a:r>
            <a:r>
              <a:rPr lang="en-US" altLang="zh-TW" sz="2800" dirty="0"/>
              <a:t>5</a:t>
            </a:r>
            <a:r>
              <a:rPr lang="zh-TW" altLang="en-US" sz="2800" dirty="0" smtClean="0"/>
              <a:t>日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2780928"/>
            <a:ext cx="4139952" cy="3104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608830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2800" dirty="0"/>
              <a:t>棉花植種成長後，花在未受粉前，是白色的花朵，受粉後轉成</a:t>
            </a:r>
            <a:r>
              <a:rPr lang="zh-TW" altLang="en-US" sz="2800" dirty="0" smtClean="0"/>
              <a:t>粉紅色然後</a:t>
            </a:r>
            <a:r>
              <a:rPr lang="zh-TW" altLang="en-US" sz="2800" dirty="0"/>
              <a:t>隨著花朵的凋</a:t>
            </a:r>
            <a:r>
              <a:rPr lang="en-US" altLang="zh-TW" sz="2800" dirty="0"/>
              <a:t>/</a:t>
            </a:r>
            <a:r>
              <a:rPr lang="zh-TW" altLang="en-US" sz="2800" dirty="0" smtClean="0"/>
              <a:t>殘</a:t>
            </a:r>
            <a:endParaRPr lang="en-US" altLang="zh-TW" sz="2800" dirty="0" smtClean="0"/>
          </a:p>
          <a:p>
            <a:pPr marL="0" indent="0" algn="ctr">
              <a:buNone/>
            </a:pPr>
            <a:r>
              <a:rPr lang="zh-TW" altLang="en-US" sz="2800" dirty="0" smtClean="0"/>
              <a:t>顏色</a:t>
            </a:r>
            <a:r>
              <a:rPr lang="zh-TW" altLang="en-US" sz="2800" dirty="0"/>
              <a:t>就逐漸成</a:t>
            </a:r>
            <a:r>
              <a:rPr lang="zh-TW" altLang="en-US" sz="2800" dirty="0" smtClean="0"/>
              <a:t>紅色</a:t>
            </a:r>
            <a:endParaRPr lang="zh-TW" altLang="en-US" sz="2800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3176972"/>
            <a:ext cx="3947931" cy="29609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22966"/>
            <a:ext cx="4091947" cy="3068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818576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2800" dirty="0"/>
              <a:t>花朵謝了之後，花座成果，稱為</a:t>
            </a:r>
            <a:r>
              <a:rPr lang="zh-TW" altLang="en-US" sz="2800" dirty="0" smtClean="0"/>
              <a:t>棉桃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0908"/>
            <a:ext cx="3899925" cy="29249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07296"/>
            <a:ext cx="3515883" cy="2636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642845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2800" dirty="0"/>
              <a:t>棉桃成熟後，內層逐漸纖維化，夾殼迸</a:t>
            </a:r>
            <a:r>
              <a:rPr lang="zh-TW" altLang="en-US" sz="2800" dirty="0" smtClean="0"/>
              <a:t>開</a:t>
            </a:r>
            <a:endParaRPr lang="en-US" altLang="zh-TW" sz="2800" dirty="0" smtClean="0"/>
          </a:p>
          <a:p>
            <a:pPr marL="0" indent="0" algn="ctr">
              <a:buNone/>
            </a:pPr>
            <a:r>
              <a:rPr lang="zh-TW" altLang="en-US" sz="2800" dirty="0" smtClean="0"/>
              <a:t>白色</a:t>
            </a:r>
            <a:r>
              <a:rPr lang="zh-TW" altLang="en-US" sz="2800" dirty="0"/>
              <a:t>纖維質露出，</a:t>
            </a:r>
            <a:r>
              <a:rPr lang="zh-TW" altLang="en-US" sz="2800" dirty="0" smtClean="0"/>
              <a:t>稱為棉鈴</a:t>
            </a:r>
            <a:endParaRPr lang="zh-TW" altLang="en-US" sz="2800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2888940"/>
            <a:ext cx="4283968" cy="3212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747734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2800" dirty="0"/>
              <a:t>棉鈴成熟後，就可以摘下最後的棉花了！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40868"/>
            <a:ext cx="3295737" cy="24718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8" y="2852936"/>
            <a:ext cx="4716016" cy="3537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407526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7">
      <a:dk1>
        <a:srgbClr val="003366"/>
      </a:dk1>
      <a:lt1>
        <a:srgbClr val="6698CC"/>
      </a:lt1>
      <a:dk2>
        <a:srgbClr val="FFFFFF"/>
      </a:dk2>
      <a:lt2>
        <a:srgbClr val="B3CCE6"/>
      </a:lt2>
      <a:accent1>
        <a:srgbClr val="336599"/>
      </a:accent1>
      <a:accent2>
        <a:srgbClr val="2E4C6B"/>
      </a:accent2>
      <a:accent3>
        <a:srgbClr val="B8CAE2"/>
      </a:accent3>
      <a:accent4>
        <a:srgbClr val="002A56"/>
      </a:accent4>
      <a:accent5>
        <a:srgbClr val="ADB8CA"/>
      </a:accent5>
      <a:accent6>
        <a:srgbClr val="294460"/>
      </a:accent6>
      <a:hlink>
        <a:srgbClr val="0B54A3"/>
      </a:hlink>
      <a:folHlink>
        <a:srgbClr val="0B73E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2ECF6"/>
        </a:solidFill>
        <a:ln w="762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2ECF6"/>
        </a:solidFill>
        <a:ln w="762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9ADEDC"/>
        </a:accent1>
        <a:accent2>
          <a:srgbClr val="45A3A1"/>
        </a:accent2>
        <a:accent3>
          <a:srgbClr val="ADBABA"/>
        </a:accent3>
        <a:accent4>
          <a:srgbClr val="DADADA"/>
        </a:accent4>
        <a:accent5>
          <a:srgbClr val="CAECEB"/>
        </a:accent5>
        <a:accent6>
          <a:srgbClr val="3E9391"/>
        </a:accent6>
        <a:hlink>
          <a:srgbClr val="45A3A1"/>
        </a:hlink>
        <a:folHlink>
          <a:srgbClr val="9ADE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6698CC"/>
        </a:lt1>
        <a:dk2>
          <a:srgbClr val="FFFFFF"/>
        </a:dk2>
        <a:lt2>
          <a:srgbClr val="B3CCE6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002A56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3983</TotalTime>
  <Words>165</Words>
  <Application>Microsoft Office PowerPoint</Application>
  <PresentationFormat>如螢幕大小 (4:3)</PresentationFormat>
  <Paragraphs>19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1_Default Design</vt:lpstr>
      <vt:lpstr>虎尾遇見美國棉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虎尾興農毛巾工廠美麗的相遇</vt:lpstr>
    </vt:vector>
  </TitlesOfParts>
  <Company>Clearly Presented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menus</dc:title>
  <dc:creator>Presentation Magazine</dc:creator>
  <cp:lastModifiedBy>user</cp:lastModifiedBy>
  <cp:revision>119</cp:revision>
  <dcterms:created xsi:type="dcterms:W3CDTF">2005-03-15T10:04:38Z</dcterms:created>
  <dcterms:modified xsi:type="dcterms:W3CDTF">2016-08-25T05:24:25Z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www.presentationmagazine.com</vt:lpwstr>
  </property>
</Properties>
</file>