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720263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2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590794"/>
            <a:ext cx="8262224" cy="338409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5105389"/>
            <a:ext cx="7290197" cy="2346813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49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15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517514"/>
            <a:ext cx="2095932" cy="823747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517514"/>
            <a:ext cx="6166292" cy="823747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5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2423318"/>
            <a:ext cx="8383727" cy="4043359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6504929"/>
            <a:ext cx="8383727" cy="2126307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4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587570"/>
            <a:ext cx="4131112" cy="616741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587570"/>
            <a:ext cx="4131112" cy="616741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1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17516"/>
            <a:ext cx="8383727" cy="18788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2382815"/>
            <a:ext cx="4112126" cy="116778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3550596"/>
            <a:ext cx="4112126" cy="522239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2382815"/>
            <a:ext cx="4132378" cy="116778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3550596"/>
            <a:ext cx="4132378" cy="522239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19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12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7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648018"/>
            <a:ext cx="3135038" cy="2268061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399540"/>
            <a:ext cx="4920883" cy="690768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916079"/>
            <a:ext cx="3135038" cy="540239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75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648018"/>
            <a:ext cx="3135038" cy="2268061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399540"/>
            <a:ext cx="4920883" cy="690768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916079"/>
            <a:ext cx="3135038" cy="540239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7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517516"/>
            <a:ext cx="838372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587570"/>
            <a:ext cx="838372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9009246"/>
            <a:ext cx="218705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9A16-D883-4CC1-AF22-2E57674F156A}" type="datetimeFigureOut">
              <a:rPr lang="zh-TW" altLang="en-US" smtClean="0"/>
              <a:t>2023/2/3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9009246"/>
            <a:ext cx="328058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9009246"/>
            <a:ext cx="218705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76BA-0188-464A-AEE3-A42497A18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9D02AB-1C36-409A-B596-37406D2B7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0263" cy="972026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827D023-FAEE-4956-82F9-4F408A4AF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3" t="85104" r="23806" b="1736"/>
          <a:stretch/>
        </p:blipFill>
        <p:spPr>
          <a:xfrm>
            <a:off x="50006" y="8280235"/>
            <a:ext cx="9620250" cy="139002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E89F2BD-1234-4678-8FB2-DD4C59AEF251}"/>
              </a:ext>
            </a:extLst>
          </p:cNvPr>
          <p:cNvSpPr txBox="1"/>
          <p:nvPr/>
        </p:nvSpPr>
        <p:spPr>
          <a:xfrm>
            <a:off x="142503" y="439386"/>
            <a:ext cx="2719449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r>
              <a:rPr lang="zh-TW" altLang="en-US" sz="7500" b="1" i="1" dirty="0">
                <a:ln w="28575">
                  <a:solidFill>
                    <a:schemeClr val="bg1"/>
                  </a:solidFill>
                </a:ln>
                <a:solidFill>
                  <a:srgbClr val="0001FC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高一</a:t>
            </a:r>
          </a:p>
          <a:p>
            <a:pPr>
              <a:lnSpc>
                <a:spcPts val="7500"/>
              </a:lnSpc>
            </a:pPr>
            <a:r>
              <a:rPr lang="zh-TW" altLang="en-US" sz="7500" b="1" i="1" dirty="0">
                <a:ln w="28575">
                  <a:solidFill>
                    <a:schemeClr val="bg1"/>
                  </a:solidFill>
                </a:ln>
                <a:solidFill>
                  <a:srgbClr val="0001FC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高三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53C53D8-ACB3-42A3-A1F6-C0B8521225E9}"/>
              </a:ext>
            </a:extLst>
          </p:cNvPr>
          <p:cNvSpPr txBox="1"/>
          <p:nvPr/>
        </p:nvSpPr>
        <p:spPr>
          <a:xfrm>
            <a:off x="2140682" y="7398327"/>
            <a:ext cx="5438898" cy="916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TW" altLang="en-US" sz="37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務必於</a:t>
            </a:r>
            <a:r>
              <a:rPr lang="en-US" altLang="zh-TW" sz="37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  <a:latin typeface="文鼎毛楷H" panose="03000900000000000000" pitchFamily="66" charset="-120"/>
                <a:ea typeface="文鼎毛楷H" panose="03000900000000000000" pitchFamily="66" charset="-120"/>
              </a:rPr>
              <a:t>1/13</a:t>
            </a:r>
            <a:r>
              <a:rPr lang="zh-TW" altLang="en-US" sz="37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前完成</a:t>
            </a:r>
          </a:p>
        </p:txBody>
      </p:sp>
      <p:sp>
        <p:nvSpPr>
          <p:cNvPr id="13" name="流程圖: 結束點 12">
            <a:extLst>
              <a:ext uri="{FF2B5EF4-FFF2-40B4-BE49-F238E27FC236}">
                <a16:creationId xmlns:a16="http://schemas.microsoft.com/office/drawing/2014/main" id="{D43C4795-FFEA-45E3-8FF2-30A3F7C24A32}"/>
              </a:ext>
            </a:extLst>
          </p:cNvPr>
          <p:cNvSpPr/>
          <p:nvPr/>
        </p:nvSpPr>
        <p:spPr>
          <a:xfrm>
            <a:off x="6461320" y="8917351"/>
            <a:ext cx="3182587" cy="737652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9E9B49-8F7B-4C74-B446-EE5703897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76" y="8938106"/>
            <a:ext cx="3075709" cy="70997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F14FCD0-05FB-4135-A293-9DA8549700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56812" r="-1897" b="14229"/>
          <a:stretch/>
        </p:blipFill>
        <p:spPr>
          <a:xfrm>
            <a:off x="50006" y="5486400"/>
            <a:ext cx="9620250" cy="28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4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8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文鼎毛楷H</vt:lpstr>
      <vt:lpstr>王漢宗顏楷體繁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13</cp:revision>
  <dcterms:created xsi:type="dcterms:W3CDTF">2020-08-10T08:36:01Z</dcterms:created>
  <dcterms:modified xsi:type="dcterms:W3CDTF">2023-02-03T06:45:02Z</dcterms:modified>
</cp:coreProperties>
</file>