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2188825" cy="6858000"/>
  <p:notesSz cx="6797675" cy="9926638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86" d="100"/>
          <a:sy n="86" d="100"/>
        </p:scale>
        <p:origin x="108" y="7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CBD63E1-5F55-4415-9927-5A1CDAC1093B}" type="datetime1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2024/3/7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FA6F63-22AE-4B79-A78C-3107D4360843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F7671-A21A-4435-925B-BA1FD5966B65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DDBED4-4352-4B37-B5D2-CE1B5B4F86F6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1A5ED53-FCBA-4D50-9EA1-251366748DBD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9A333C9-1A4C-4287-9334-DFDA9D5206DE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AB593-2CE1-47C8-AB64-CE3B001C6023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6659D9-E437-4125-98F7-3C8ED685612C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6AAB387-C3EE-4812-B298-7E9E9C6F0F56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16866A-51D6-4511-88A7-D461364B4FBF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B69949F-3078-463D-8481-0E172D05CD57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025A1AD-6892-4B63-B4D5-106D835AA347}" type="datetime1">
              <a:rPr lang="zh-TW" altLang="en-US" smtClean="0"/>
              <a:pPr/>
              <a:t>2024/3/7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18148" y="4005064"/>
            <a:ext cx="8208912" cy="1748656"/>
          </a:xfrm>
        </p:spPr>
        <p:txBody>
          <a:bodyPr rtlCol="0">
            <a:noAutofit/>
          </a:bodyPr>
          <a:lstStyle/>
          <a:p>
            <a:r>
              <a:rPr lang="en-US" altLang="zh-TW" sz="6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113/04/16</a:t>
            </a:r>
            <a:r>
              <a:rPr lang="en-US" altLang="zh-TW" dirty="0"/>
              <a:t>~</a:t>
            </a:r>
            <a:r>
              <a:rPr lang="en-US" altLang="zh-TW" sz="6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17</a:t>
            </a:r>
            <a:r>
              <a:rPr lang="zh-TW" altLang="en-US" sz="6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  <a:br>
              <a:rPr lang="en-US" altLang="zh-TW" sz="6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</a:br>
            <a:r>
              <a:rPr lang="zh-TW" altLang="en-US" sz="6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　　　國三模擬考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4172" y="5661248"/>
            <a:ext cx="7008574" cy="489812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24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→考試時程表，請點我←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10E7782-CC6B-4361-AB72-C64B91EFB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14" y="6243213"/>
            <a:ext cx="2781970" cy="6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1_TF02787940_TF02787940.potx" id="{E4A5FE8E-4BD4-4FB0-A38F-F1EAE933DD53}" vid="{3F795CD6-D941-463B-BA60-C19998ABAD90}"/>
    </a:ext>
  </a:extLst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藍色書堆簡報 (寬螢幕)</Template>
  <TotalTime>0</TotalTime>
  <Words>11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Microsoft JhengHei UI</vt:lpstr>
      <vt:lpstr>華康隸書體W5</vt:lpstr>
      <vt:lpstr>微軟正黑體</vt:lpstr>
      <vt:lpstr>Arial</vt:lpstr>
      <vt:lpstr>Century Gothic</vt:lpstr>
      <vt:lpstr>書籍 16x9</vt:lpstr>
      <vt:lpstr>113/04/16~17  　　　國三模擬考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2017-08-30T03:33:38Z</dcterms:created>
  <dcterms:modified xsi:type="dcterms:W3CDTF">2024-03-07T09:54:54Z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