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1B0969-0505-4DC1-BA9D-2FCF3E082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D83FEBC-5AD5-422B-8FF7-BA469BF45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BA0F0E-415E-40B0-955A-AFB855782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9E9D-3CC2-4379-8D33-C05D948ABA44}" type="datetimeFigureOut">
              <a:rPr lang="zh-TW" altLang="en-US" smtClean="0"/>
              <a:t>2020/9/23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A42549-7A3E-4B99-A6BA-1DAF2F671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EB40525-D98D-42D0-995F-2409883F2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0894-848E-485A-98CC-4EC15B784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917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1E6557-B5DD-4FD4-A761-15FBF868F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0E8F6EF-ABFB-4078-A79C-A152D7B54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41FB37-E171-44FE-A025-0A3B1DCCE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9E9D-3CC2-4379-8D33-C05D948ABA44}" type="datetimeFigureOut">
              <a:rPr lang="zh-TW" altLang="en-US" smtClean="0"/>
              <a:t>2020/9/23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A0720E-2CDC-44FD-A4F3-FC25FCFDD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5B17C4-94DB-4EE1-A3B9-D2E474F3E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0894-848E-485A-98CC-4EC15B784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10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B04C139-8219-40E4-92DD-C9554C7DA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54952D4-38D9-4553-824F-496067BC5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CFEF00B-EC20-4836-9EBC-52602DEC8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9E9D-3CC2-4379-8D33-C05D948ABA44}" type="datetimeFigureOut">
              <a:rPr lang="zh-TW" altLang="en-US" smtClean="0"/>
              <a:t>2020/9/23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7B39FB-80D0-4E98-8407-22C3CA7F8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1B6877-1C46-42D8-916D-EA9F328A9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0894-848E-485A-98CC-4EC15B784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684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7CBF0F-F8D2-45EB-B059-999118010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D9FD88-430C-4D68-9092-C10D5424F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C6D60C-A624-4CF1-BBCC-F8D8B0D1F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9E9D-3CC2-4379-8D33-C05D948ABA44}" type="datetimeFigureOut">
              <a:rPr lang="zh-TW" altLang="en-US" smtClean="0"/>
              <a:t>2020/9/23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66AAFA9-A0E0-47DE-823B-3687754CC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1FC072-5FD3-4A89-AD28-4E9FF8AA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0894-848E-485A-98CC-4EC15B784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912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34FA20-FDFD-4D8D-B99F-DCA826076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E7B17EB-92E5-4F44-AC13-2C979E5BE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CEFB9B-0F00-440C-BED4-E5EB7FB45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9E9D-3CC2-4379-8D33-C05D948ABA44}" type="datetimeFigureOut">
              <a:rPr lang="zh-TW" altLang="en-US" smtClean="0"/>
              <a:t>2020/9/23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A9C29F8-F966-46CF-9457-C3FDE281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2499A1-71E6-4521-BB07-F5DCE588D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0894-848E-485A-98CC-4EC15B784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218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5711FD-42E0-48B8-8EE1-96D5B2E49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6475C1-7A3F-4D80-84ED-20E4938C8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0A9526E-5323-4B9B-A390-8B6DF249C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EC3E8AC-4E1F-4BC8-92DB-E5B5A299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9E9D-3CC2-4379-8D33-C05D948ABA44}" type="datetimeFigureOut">
              <a:rPr lang="zh-TW" altLang="en-US" smtClean="0"/>
              <a:t>2020/9/23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35C38D7-3F1F-42AE-BD38-C30CCC178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BF44228-78A8-42A6-82A3-F11BD0BD7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0894-848E-485A-98CC-4EC15B784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668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15ACE5-034B-4A29-B4C4-9238AA7E3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AAEC15-01EE-4251-8F3B-A5438CAD3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87751E4-574B-4DE8-8FCF-8986F1ED3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49AD52D-CA38-44E8-87C7-C6CFC988B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C7FC6A5-FEB5-4C5E-87F3-13088EAA01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0B3A30E-DE50-4DE4-B2CE-5BF64DD69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9E9D-3CC2-4379-8D33-C05D948ABA44}" type="datetimeFigureOut">
              <a:rPr lang="zh-TW" altLang="en-US" smtClean="0"/>
              <a:t>2020/9/23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685FE19-A2B4-42A0-B277-B0E30640D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41D033B-3D16-459E-B5AC-A7A882E68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0894-848E-485A-98CC-4EC15B784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569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96DB6B-DB79-488C-8EBD-0756E4A6A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8680AD4-4BA9-42A7-B7FE-F8CE2F4C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9E9D-3CC2-4379-8D33-C05D948ABA44}" type="datetimeFigureOut">
              <a:rPr lang="zh-TW" altLang="en-US" smtClean="0"/>
              <a:t>2020/9/23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DE3C8DB-4689-4BAA-B1FA-BB4E29BB2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577AFAC-26E3-4B1D-9FDE-A7F8DECEA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0894-848E-485A-98CC-4EC15B784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6900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2037951-7026-4D29-BFBA-3BD1211A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9E9D-3CC2-4379-8D33-C05D948ABA44}" type="datetimeFigureOut">
              <a:rPr lang="zh-TW" altLang="en-US" smtClean="0"/>
              <a:t>2020/9/23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A1EA614-E4F3-4F62-8870-10C7B27DA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AAA0F76-4286-4DCF-9BAA-4F4675197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0894-848E-485A-98CC-4EC15B784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207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C4E3F7-7C9F-4B33-A6DC-B97C0299E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91C2C6B-E7C3-47C6-810F-54AE7B3DA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CA7EA56-E591-43F5-B863-4B8528F83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F46444-4117-4710-9FBE-347FC3297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9E9D-3CC2-4379-8D33-C05D948ABA44}" type="datetimeFigureOut">
              <a:rPr lang="zh-TW" altLang="en-US" smtClean="0"/>
              <a:t>2020/9/23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2D67423-8A73-43D3-B133-C9F5CEDCD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10D80BE-3E39-44DB-B4F7-4530BAC72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0894-848E-485A-98CC-4EC15B784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241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B4B05D-2D64-460D-87E8-18A03047E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84106FD-FB3C-45CB-97CB-F171ACBCD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FA10E6F-5FDB-425E-A32D-0F689E35A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737B25-77D5-44A9-9869-233D45C66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9E9D-3CC2-4379-8D33-C05D948ABA44}" type="datetimeFigureOut">
              <a:rPr lang="zh-TW" altLang="en-US" smtClean="0"/>
              <a:t>2020/9/23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2BA1A09-BE9A-4657-AA23-A3D278627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AB5F878-2CC6-42AD-B101-9D3542C9C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20894-848E-485A-98CC-4EC15B784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5884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9C698C7-8E2A-4C55-B674-51E3B4F4D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41FCDB3-A5B7-48B3-956B-5034261D2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691946-58A4-479D-9530-A40DE1B99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19E9D-3CC2-4379-8D33-C05D948ABA44}" type="datetimeFigureOut">
              <a:rPr lang="zh-TW" altLang="en-US" smtClean="0"/>
              <a:t>2020/9/23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B1EF387-622C-4451-95C2-3D7456A827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9A6DC9B-C56D-4374-949E-D586FD592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20894-848E-485A-98CC-4EC15B784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80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B322C30-40EF-486C-BA4A-E9A7B366A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0991" y="693021"/>
            <a:ext cx="8257229" cy="919878"/>
          </a:xfrm>
        </p:spPr>
        <p:txBody>
          <a:bodyPr anchor="b">
            <a:noAutofit/>
          </a:bodyPr>
          <a:lstStyle/>
          <a:p>
            <a:r>
              <a:rPr lang="zh-TW" altLang="en-US" dirty="0">
                <a:solidFill>
                  <a:schemeClr val="accent1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揚子高級中等學校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54889EB-6150-4460-8F99-8D01E17D5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2047" y="1805059"/>
            <a:ext cx="6675119" cy="919878"/>
          </a:xfrm>
        </p:spPr>
        <p:txBody>
          <a:bodyPr>
            <a:noAutofit/>
          </a:bodyPr>
          <a:lstStyle/>
          <a:p>
            <a:r>
              <a:rPr lang="en-US" altLang="zh-TW" sz="3600" dirty="0">
                <a:solidFill>
                  <a:schemeClr val="accent1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109</a:t>
            </a:r>
            <a:r>
              <a:rPr lang="zh-TW" altLang="en-US" sz="3600" dirty="0">
                <a:solidFill>
                  <a:schemeClr val="accent1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年度健康促進</a:t>
            </a:r>
            <a:r>
              <a:rPr lang="en-US" altLang="zh-TW" sz="3600" dirty="0">
                <a:solidFill>
                  <a:schemeClr val="accent1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-</a:t>
            </a:r>
            <a:r>
              <a:rPr lang="zh-TW" altLang="en-US" sz="3600" dirty="0">
                <a:solidFill>
                  <a:schemeClr val="accent1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健康體位研習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1BEDF7B5-A63E-458F-A0CC-7DA8C058ECCD}"/>
              </a:ext>
            </a:extLst>
          </p:cNvPr>
          <p:cNvSpPr txBox="1"/>
          <p:nvPr/>
        </p:nvSpPr>
        <p:spPr>
          <a:xfrm>
            <a:off x="2803789" y="3346340"/>
            <a:ext cx="7051637" cy="205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研習主題：健康的動，精彩的活</a:t>
            </a: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ＤＦ中太楷書体" panose="02010609010101010101" pitchFamily="1" charset="-128"/>
              <a:ea typeface="ＤＦ中太楷書体" panose="02010609010101010101" pitchFamily="1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TW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ＤＦ中太楷書体" panose="02010609010101010101" pitchFamily="1" charset="-128"/>
              <a:ea typeface="ＤＦ中太楷書体" panose="02010609010101010101" pitchFamily="1" charset="-128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   主講人：卓裕森醫師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`</a:t>
            </a: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E64A32B4-98A1-4F6C-958F-4FB0FD63C033}"/>
              </a:ext>
            </a:extLst>
          </p:cNvPr>
          <p:cNvSpPr txBox="1"/>
          <p:nvPr/>
        </p:nvSpPr>
        <p:spPr>
          <a:xfrm>
            <a:off x="3116409" y="5226784"/>
            <a:ext cx="61094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dirty="0">
                <a:solidFill>
                  <a:srgbClr val="4472C4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  </a:t>
            </a:r>
            <a:r>
              <a:rPr lang="zh-TW" altLang="en-US" sz="3600" dirty="0">
                <a:solidFill>
                  <a:srgbClr val="4472C4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日 期 </a:t>
            </a:r>
            <a:r>
              <a:rPr lang="en-US" altLang="zh-TW" sz="3600" dirty="0">
                <a:solidFill>
                  <a:srgbClr val="4472C4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:109</a:t>
            </a:r>
            <a:r>
              <a:rPr lang="zh-TW" altLang="en-US" sz="3600" dirty="0">
                <a:solidFill>
                  <a:srgbClr val="4472C4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年 </a:t>
            </a:r>
            <a:r>
              <a:rPr lang="en-US" altLang="zh-TW" sz="3600" dirty="0">
                <a:solidFill>
                  <a:srgbClr val="4472C4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9</a:t>
            </a:r>
            <a:r>
              <a:rPr lang="zh-TW" altLang="en-US" sz="3600" dirty="0">
                <a:solidFill>
                  <a:srgbClr val="4472C4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月 </a:t>
            </a:r>
            <a:r>
              <a:rPr lang="en-US" altLang="zh-TW" sz="3600" dirty="0">
                <a:solidFill>
                  <a:srgbClr val="4472C4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29 </a:t>
            </a:r>
            <a:r>
              <a:rPr lang="zh-TW" altLang="en-US" sz="3600" dirty="0">
                <a:solidFill>
                  <a:srgbClr val="4472C4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日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734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41</Words>
  <Application>Microsoft Office PowerPoint</Application>
  <PresentationFormat>寬螢幕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ＤＦ中太楷書体</vt:lpstr>
      <vt:lpstr>Arial</vt:lpstr>
      <vt:lpstr>Calibri</vt:lpstr>
      <vt:lpstr>Calibri Light</vt:lpstr>
      <vt:lpstr>Office 佈景主題</vt:lpstr>
      <vt:lpstr>揚子高級中等學校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揚子高級中等學校</dc:title>
  <dc:creator>User</dc:creator>
  <cp:lastModifiedBy>User</cp:lastModifiedBy>
  <cp:revision>3</cp:revision>
  <dcterms:created xsi:type="dcterms:W3CDTF">2020-09-23T00:22:26Z</dcterms:created>
  <dcterms:modified xsi:type="dcterms:W3CDTF">2020-09-23T00:33:09Z</dcterms:modified>
</cp:coreProperties>
</file>