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ECB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69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559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29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04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63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7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497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52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706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493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44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22645-6B1B-489B-8672-1B385BC8037C}" type="datetimeFigureOut">
              <a:rPr lang="zh-TW" altLang="en-US" smtClean="0"/>
              <a:t>2017/6/15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86240-AD68-4A97-A3D0-5535F33A39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635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35983" y="302359"/>
            <a:ext cx="894216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42000" b="1" dirty="0"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人</a:t>
            </a:r>
            <a:endParaRPr lang="zh-TW" altLang="en-US" sz="42000" b="1" dirty="0"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84784"/>
            <a:ext cx="23479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手繪多邊形 5"/>
          <p:cNvSpPr/>
          <p:nvPr/>
        </p:nvSpPr>
        <p:spPr>
          <a:xfrm>
            <a:off x="611559" y="3046429"/>
            <a:ext cx="1801033" cy="541197"/>
          </a:xfrm>
          <a:custGeom>
            <a:avLst/>
            <a:gdLst>
              <a:gd name="connsiteX0" fmla="*/ 0 w 2258251"/>
              <a:gd name="connsiteY0" fmla="*/ 57828 h 346959"/>
              <a:gd name="connsiteX1" fmla="*/ 57828 w 2258251"/>
              <a:gd name="connsiteY1" fmla="*/ 0 h 346959"/>
              <a:gd name="connsiteX2" fmla="*/ 2200423 w 2258251"/>
              <a:gd name="connsiteY2" fmla="*/ 0 h 346959"/>
              <a:gd name="connsiteX3" fmla="*/ 2258251 w 2258251"/>
              <a:gd name="connsiteY3" fmla="*/ 57828 h 346959"/>
              <a:gd name="connsiteX4" fmla="*/ 2258251 w 2258251"/>
              <a:gd name="connsiteY4" fmla="*/ 289131 h 346959"/>
              <a:gd name="connsiteX5" fmla="*/ 2200423 w 2258251"/>
              <a:gd name="connsiteY5" fmla="*/ 346959 h 346959"/>
              <a:gd name="connsiteX6" fmla="*/ 57828 w 2258251"/>
              <a:gd name="connsiteY6" fmla="*/ 346959 h 346959"/>
              <a:gd name="connsiteX7" fmla="*/ 0 w 2258251"/>
              <a:gd name="connsiteY7" fmla="*/ 289131 h 346959"/>
              <a:gd name="connsiteX8" fmla="*/ 0 w 2258251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8251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200423" y="0"/>
                </a:lnTo>
                <a:cubicBezTo>
                  <a:pt x="2232361" y="0"/>
                  <a:pt x="2258251" y="25890"/>
                  <a:pt x="2258251" y="57828"/>
                </a:cubicBezTo>
                <a:lnTo>
                  <a:pt x="2258251" y="289131"/>
                </a:lnTo>
                <a:cubicBezTo>
                  <a:pt x="2258251" y="321069"/>
                  <a:pt x="2232361" y="346959"/>
                  <a:pt x="2200423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B3DC27">
              <a:hueOff val="0"/>
              <a:satOff val="0"/>
              <a:lumOff val="0"/>
              <a:alphaOff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學習歷程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手繪多邊形 6"/>
          <p:cNvSpPr/>
          <p:nvPr/>
        </p:nvSpPr>
        <p:spPr>
          <a:xfrm>
            <a:off x="4151179" y="2349324"/>
            <a:ext cx="2230026" cy="528100"/>
          </a:xfrm>
          <a:custGeom>
            <a:avLst/>
            <a:gdLst>
              <a:gd name="connsiteX0" fmla="*/ 0 w 2258251"/>
              <a:gd name="connsiteY0" fmla="*/ 57828 h 346959"/>
              <a:gd name="connsiteX1" fmla="*/ 57828 w 2258251"/>
              <a:gd name="connsiteY1" fmla="*/ 0 h 346959"/>
              <a:gd name="connsiteX2" fmla="*/ 2200423 w 2258251"/>
              <a:gd name="connsiteY2" fmla="*/ 0 h 346959"/>
              <a:gd name="connsiteX3" fmla="*/ 2258251 w 2258251"/>
              <a:gd name="connsiteY3" fmla="*/ 57828 h 346959"/>
              <a:gd name="connsiteX4" fmla="*/ 2258251 w 2258251"/>
              <a:gd name="connsiteY4" fmla="*/ 289131 h 346959"/>
              <a:gd name="connsiteX5" fmla="*/ 2200423 w 2258251"/>
              <a:gd name="connsiteY5" fmla="*/ 346959 h 346959"/>
              <a:gd name="connsiteX6" fmla="*/ 57828 w 2258251"/>
              <a:gd name="connsiteY6" fmla="*/ 346959 h 346959"/>
              <a:gd name="connsiteX7" fmla="*/ 0 w 2258251"/>
              <a:gd name="connsiteY7" fmla="*/ 289131 h 346959"/>
              <a:gd name="connsiteX8" fmla="*/ 0 w 2258251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8251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200423" y="0"/>
                </a:lnTo>
                <a:cubicBezTo>
                  <a:pt x="2232361" y="0"/>
                  <a:pt x="2258251" y="25890"/>
                  <a:pt x="2258251" y="57828"/>
                </a:cubicBezTo>
                <a:lnTo>
                  <a:pt x="2258251" y="289131"/>
                </a:lnTo>
                <a:cubicBezTo>
                  <a:pt x="2258251" y="321069"/>
                  <a:pt x="2232361" y="346959"/>
                  <a:pt x="2200423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B4E3EE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核心素養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手繪多邊形 7"/>
          <p:cNvSpPr/>
          <p:nvPr/>
        </p:nvSpPr>
        <p:spPr>
          <a:xfrm>
            <a:off x="4364471" y="407255"/>
            <a:ext cx="2299324" cy="560656"/>
          </a:xfrm>
          <a:custGeom>
            <a:avLst/>
            <a:gdLst>
              <a:gd name="connsiteX0" fmla="*/ 0 w 2503400"/>
              <a:gd name="connsiteY0" fmla="*/ 57828 h 346959"/>
              <a:gd name="connsiteX1" fmla="*/ 57828 w 2503400"/>
              <a:gd name="connsiteY1" fmla="*/ 0 h 346959"/>
              <a:gd name="connsiteX2" fmla="*/ 2445572 w 2503400"/>
              <a:gd name="connsiteY2" fmla="*/ 0 h 346959"/>
              <a:gd name="connsiteX3" fmla="*/ 2503400 w 2503400"/>
              <a:gd name="connsiteY3" fmla="*/ 57828 h 346959"/>
              <a:gd name="connsiteX4" fmla="*/ 2503400 w 2503400"/>
              <a:gd name="connsiteY4" fmla="*/ 289131 h 346959"/>
              <a:gd name="connsiteX5" fmla="*/ 2445572 w 2503400"/>
              <a:gd name="connsiteY5" fmla="*/ 346959 h 346959"/>
              <a:gd name="connsiteX6" fmla="*/ 57828 w 2503400"/>
              <a:gd name="connsiteY6" fmla="*/ 346959 h 346959"/>
              <a:gd name="connsiteX7" fmla="*/ 0 w 2503400"/>
              <a:gd name="connsiteY7" fmla="*/ 289131 h 346959"/>
              <a:gd name="connsiteX8" fmla="*/ 0 w 2503400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3400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445572" y="0"/>
                </a:lnTo>
                <a:cubicBezTo>
                  <a:pt x="2477510" y="0"/>
                  <a:pt x="2503400" y="25890"/>
                  <a:pt x="2503400" y="57828"/>
                </a:cubicBezTo>
                <a:lnTo>
                  <a:pt x="2503400" y="289131"/>
                </a:lnTo>
                <a:cubicBezTo>
                  <a:pt x="2503400" y="321069"/>
                  <a:pt x="2477510" y="346959"/>
                  <a:pt x="2445572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9966FF"/>
          </a:solidFill>
          <a:ln w="12700" cap="flat" cmpd="sng" algn="ctr">
            <a:solidFill>
              <a:srgbClr val="B4E3EE"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敦品勵學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手繪多邊形 8"/>
          <p:cNvSpPr/>
          <p:nvPr/>
        </p:nvSpPr>
        <p:spPr>
          <a:xfrm>
            <a:off x="6642930" y="2651195"/>
            <a:ext cx="2258251" cy="525340"/>
          </a:xfrm>
          <a:custGeom>
            <a:avLst/>
            <a:gdLst>
              <a:gd name="connsiteX0" fmla="*/ 0 w 2258251"/>
              <a:gd name="connsiteY0" fmla="*/ 57828 h 346959"/>
              <a:gd name="connsiteX1" fmla="*/ 57828 w 2258251"/>
              <a:gd name="connsiteY1" fmla="*/ 0 h 346959"/>
              <a:gd name="connsiteX2" fmla="*/ 2200423 w 2258251"/>
              <a:gd name="connsiteY2" fmla="*/ 0 h 346959"/>
              <a:gd name="connsiteX3" fmla="*/ 2258251 w 2258251"/>
              <a:gd name="connsiteY3" fmla="*/ 57828 h 346959"/>
              <a:gd name="connsiteX4" fmla="*/ 2258251 w 2258251"/>
              <a:gd name="connsiteY4" fmla="*/ 289131 h 346959"/>
              <a:gd name="connsiteX5" fmla="*/ 2200423 w 2258251"/>
              <a:gd name="connsiteY5" fmla="*/ 346959 h 346959"/>
              <a:gd name="connsiteX6" fmla="*/ 57828 w 2258251"/>
              <a:gd name="connsiteY6" fmla="*/ 346959 h 346959"/>
              <a:gd name="connsiteX7" fmla="*/ 0 w 2258251"/>
              <a:gd name="connsiteY7" fmla="*/ 289131 h 346959"/>
              <a:gd name="connsiteX8" fmla="*/ 0 w 2258251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8251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200423" y="0"/>
                </a:lnTo>
                <a:cubicBezTo>
                  <a:pt x="2232361" y="0"/>
                  <a:pt x="2258251" y="25890"/>
                  <a:pt x="2258251" y="57828"/>
                </a:cubicBezTo>
                <a:lnTo>
                  <a:pt x="2258251" y="289131"/>
                </a:lnTo>
                <a:cubicBezTo>
                  <a:pt x="2258251" y="321069"/>
                  <a:pt x="2232361" y="346959"/>
                  <a:pt x="2200423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A2C722">
              <a:hueOff val="0"/>
              <a:satOff val="0"/>
              <a:lumOff val="0"/>
              <a:alphaOff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學習完整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手繪多邊形 9"/>
          <p:cNvSpPr/>
          <p:nvPr/>
        </p:nvSpPr>
        <p:spPr>
          <a:xfrm>
            <a:off x="6596555" y="4049871"/>
            <a:ext cx="2351002" cy="543503"/>
          </a:xfrm>
          <a:custGeom>
            <a:avLst/>
            <a:gdLst>
              <a:gd name="connsiteX0" fmla="*/ 0 w 2258251"/>
              <a:gd name="connsiteY0" fmla="*/ 57828 h 346959"/>
              <a:gd name="connsiteX1" fmla="*/ 57828 w 2258251"/>
              <a:gd name="connsiteY1" fmla="*/ 0 h 346959"/>
              <a:gd name="connsiteX2" fmla="*/ 2200423 w 2258251"/>
              <a:gd name="connsiteY2" fmla="*/ 0 h 346959"/>
              <a:gd name="connsiteX3" fmla="*/ 2258251 w 2258251"/>
              <a:gd name="connsiteY3" fmla="*/ 57828 h 346959"/>
              <a:gd name="connsiteX4" fmla="*/ 2258251 w 2258251"/>
              <a:gd name="connsiteY4" fmla="*/ 289131 h 346959"/>
              <a:gd name="connsiteX5" fmla="*/ 2200423 w 2258251"/>
              <a:gd name="connsiteY5" fmla="*/ 346959 h 346959"/>
              <a:gd name="connsiteX6" fmla="*/ 57828 w 2258251"/>
              <a:gd name="connsiteY6" fmla="*/ 346959 h 346959"/>
              <a:gd name="connsiteX7" fmla="*/ 0 w 2258251"/>
              <a:gd name="connsiteY7" fmla="*/ 289131 h 346959"/>
              <a:gd name="connsiteX8" fmla="*/ 0 w 2258251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8251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200423" y="0"/>
                </a:lnTo>
                <a:cubicBezTo>
                  <a:pt x="2232361" y="0"/>
                  <a:pt x="2258251" y="25890"/>
                  <a:pt x="2258251" y="57828"/>
                </a:cubicBezTo>
                <a:lnTo>
                  <a:pt x="2258251" y="289131"/>
                </a:lnTo>
                <a:cubicBezTo>
                  <a:pt x="2258251" y="321069"/>
                  <a:pt x="2232361" y="346959"/>
                  <a:pt x="2200423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FF33CC"/>
          </a:solidFill>
          <a:ln w="12700" cap="flat" cmpd="sng" algn="ctr">
            <a:solidFill>
              <a:srgbClr val="B4E3EE"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跨領域統整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手繪多邊形 10"/>
          <p:cNvSpPr/>
          <p:nvPr/>
        </p:nvSpPr>
        <p:spPr>
          <a:xfrm>
            <a:off x="6813140" y="939018"/>
            <a:ext cx="2072557" cy="470427"/>
          </a:xfrm>
          <a:custGeom>
            <a:avLst/>
            <a:gdLst>
              <a:gd name="connsiteX0" fmla="*/ 0 w 2258251"/>
              <a:gd name="connsiteY0" fmla="*/ 57828 h 346959"/>
              <a:gd name="connsiteX1" fmla="*/ 57828 w 2258251"/>
              <a:gd name="connsiteY1" fmla="*/ 0 h 346959"/>
              <a:gd name="connsiteX2" fmla="*/ 2200423 w 2258251"/>
              <a:gd name="connsiteY2" fmla="*/ 0 h 346959"/>
              <a:gd name="connsiteX3" fmla="*/ 2258251 w 2258251"/>
              <a:gd name="connsiteY3" fmla="*/ 57828 h 346959"/>
              <a:gd name="connsiteX4" fmla="*/ 2258251 w 2258251"/>
              <a:gd name="connsiteY4" fmla="*/ 289131 h 346959"/>
              <a:gd name="connsiteX5" fmla="*/ 2200423 w 2258251"/>
              <a:gd name="connsiteY5" fmla="*/ 346959 h 346959"/>
              <a:gd name="connsiteX6" fmla="*/ 57828 w 2258251"/>
              <a:gd name="connsiteY6" fmla="*/ 346959 h 346959"/>
              <a:gd name="connsiteX7" fmla="*/ 0 w 2258251"/>
              <a:gd name="connsiteY7" fmla="*/ 289131 h 346959"/>
              <a:gd name="connsiteX8" fmla="*/ 0 w 2258251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8251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200423" y="0"/>
                </a:lnTo>
                <a:cubicBezTo>
                  <a:pt x="2232361" y="0"/>
                  <a:pt x="2258251" y="25890"/>
                  <a:pt x="2258251" y="57828"/>
                </a:cubicBezTo>
                <a:lnTo>
                  <a:pt x="2258251" y="289131"/>
                </a:lnTo>
                <a:cubicBezTo>
                  <a:pt x="2258251" y="321069"/>
                  <a:pt x="2232361" y="346959"/>
                  <a:pt x="2200423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創新卓越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手繪多邊形 11"/>
          <p:cNvSpPr/>
          <p:nvPr/>
        </p:nvSpPr>
        <p:spPr>
          <a:xfrm>
            <a:off x="6663795" y="1622424"/>
            <a:ext cx="2186413" cy="474020"/>
          </a:xfrm>
          <a:custGeom>
            <a:avLst/>
            <a:gdLst>
              <a:gd name="connsiteX0" fmla="*/ 0 w 2524415"/>
              <a:gd name="connsiteY0" fmla="*/ 57828 h 346959"/>
              <a:gd name="connsiteX1" fmla="*/ 57828 w 2524415"/>
              <a:gd name="connsiteY1" fmla="*/ 0 h 346959"/>
              <a:gd name="connsiteX2" fmla="*/ 2466587 w 2524415"/>
              <a:gd name="connsiteY2" fmla="*/ 0 h 346959"/>
              <a:gd name="connsiteX3" fmla="*/ 2524415 w 2524415"/>
              <a:gd name="connsiteY3" fmla="*/ 57828 h 346959"/>
              <a:gd name="connsiteX4" fmla="*/ 2524415 w 2524415"/>
              <a:gd name="connsiteY4" fmla="*/ 289131 h 346959"/>
              <a:gd name="connsiteX5" fmla="*/ 2466587 w 2524415"/>
              <a:gd name="connsiteY5" fmla="*/ 346959 h 346959"/>
              <a:gd name="connsiteX6" fmla="*/ 57828 w 2524415"/>
              <a:gd name="connsiteY6" fmla="*/ 346959 h 346959"/>
              <a:gd name="connsiteX7" fmla="*/ 0 w 2524415"/>
              <a:gd name="connsiteY7" fmla="*/ 289131 h 346959"/>
              <a:gd name="connsiteX8" fmla="*/ 0 w 2524415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24415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466587" y="0"/>
                </a:lnTo>
                <a:cubicBezTo>
                  <a:pt x="2498525" y="0"/>
                  <a:pt x="2524415" y="25890"/>
                  <a:pt x="2524415" y="57828"/>
                </a:cubicBezTo>
                <a:lnTo>
                  <a:pt x="2524415" y="289131"/>
                </a:lnTo>
                <a:cubicBezTo>
                  <a:pt x="2524415" y="321069"/>
                  <a:pt x="2498525" y="346959"/>
                  <a:pt x="2466587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000000">
              <a:lumMod val="65000"/>
              <a:lumOff val="3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教學活化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手繪多邊形 12"/>
          <p:cNvSpPr/>
          <p:nvPr/>
        </p:nvSpPr>
        <p:spPr>
          <a:xfrm>
            <a:off x="476743" y="1859434"/>
            <a:ext cx="2070663" cy="594403"/>
          </a:xfrm>
          <a:custGeom>
            <a:avLst/>
            <a:gdLst>
              <a:gd name="connsiteX0" fmla="*/ 0 w 3185713"/>
              <a:gd name="connsiteY0" fmla="*/ 57828 h 346959"/>
              <a:gd name="connsiteX1" fmla="*/ 57828 w 3185713"/>
              <a:gd name="connsiteY1" fmla="*/ 0 h 346959"/>
              <a:gd name="connsiteX2" fmla="*/ 3127885 w 3185713"/>
              <a:gd name="connsiteY2" fmla="*/ 0 h 346959"/>
              <a:gd name="connsiteX3" fmla="*/ 3185713 w 3185713"/>
              <a:gd name="connsiteY3" fmla="*/ 57828 h 346959"/>
              <a:gd name="connsiteX4" fmla="*/ 3185713 w 3185713"/>
              <a:gd name="connsiteY4" fmla="*/ 289131 h 346959"/>
              <a:gd name="connsiteX5" fmla="*/ 3127885 w 3185713"/>
              <a:gd name="connsiteY5" fmla="*/ 346959 h 346959"/>
              <a:gd name="connsiteX6" fmla="*/ 57828 w 3185713"/>
              <a:gd name="connsiteY6" fmla="*/ 346959 h 346959"/>
              <a:gd name="connsiteX7" fmla="*/ 0 w 3185713"/>
              <a:gd name="connsiteY7" fmla="*/ 289131 h 346959"/>
              <a:gd name="connsiteX8" fmla="*/ 0 w 3185713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85713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3127885" y="0"/>
                </a:lnTo>
                <a:cubicBezTo>
                  <a:pt x="3159823" y="0"/>
                  <a:pt x="3185713" y="25890"/>
                  <a:pt x="3185713" y="57828"/>
                </a:cubicBezTo>
                <a:lnTo>
                  <a:pt x="3185713" y="289131"/>
                </a:lnTo>
                <a:cubicBezTo>
                  <a:pt x="3185713" y="321069"/>
                  <a:pt x="3159823" y="346959"/>
                  <a:pt x="3127885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FF3399"/>
          </a:solidFill>
          <a:ln w="12700" cap="flat" cmpd="sng" algn="ctr">
            <a:solidFill>
              <a:srgbClr val="FF3399"/>
            </a:solidFill>
            <a:prstDash val="solid"/>
            <a:miter lim="800000"/>
          </a:ln>
          <a:effectLst/>
        </p:spPr>
        <p:txBody>
          <a:bodyPr spcFirstLastPara="0" vert="horz" wrap="square" lIns="154097" tIns="85517" rIns="154097" bIns="85517" numCol="1" spcCol="1270" anchor="ctr" anchorCtr="0">
            <a:noAutofit/>
          </a:bodyPr>
          <a:lstStyle/>
          <a:p>
            <a:pPr marL="0" marR="0" lvl="0" indent="0" algn="ctr" defTabSz="16002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多元價值</a:t>
            </a:r>
          </a:p>
        </p:txBody>
      </p:sp>
      <p:sp>
        <p:nvSpPr>
          <p:cNvPr id="14" name="手繪多邊形 13"/>
          <p:cNvSpPr/>
          <p:nvPr/>
        </p:nvSpPr>
        <p:spPr>
          <a:xfrm>
            <a:off x="1573502" y="5795127"/>
            <a:ext cx="2386394" cy="445230"/>
          </a:xfrm>
          <a:custGeom>
            <a:avLst/>
            <a:gdLst>
              <a:gd name="connsiteX0" fmla="*/ 0 w 2258251"/>
              <a:gd name="connsiteY0" fmla="*/ 57828 h 346959"/>
              <a:gd name="connsiteX1" fmla="*/ 57828 w 2258251"/>
              <a:gd name="connsiteY1" fmla="*/ 0 h 346959"/>
              <a:gd name="connsiteX2" fmla="*/ 2200423 w 2258251"/>
              <a:gd name="connsiteY2" fmla="*/ 0 h 346959"/>
              <a:gd name="connsiteX3" fmla="*/ 2258251 w 2258251"/>
              <a:gd name="connsiteY3" fmla="*/ 57828 h 346959"/>
              <a:gd name="connsiteX4" fmla="*/ 2258251 w 2258251"/>
              <a:gd name="connsiteY4" fmla="*/ 289131 h 346959"/>
              <a:gd name="connsiteX5" fmla="*/ 2200423 w 2258251"/>
              <a:gd name="connsiteY5" fmla="*/ 346959 h 346959"/>
              <a:gd name="connsiteX6" fmla="*/ 57828 w 2258251"/>
              <a:gd name="connsiteY6" fmla="*/ 346959 h 346959"/>
              <a:gd name="connsiteX7" fmla="*/ 0 w 2258251"/>
              <a:gd name="connsiteY7" fmla="*/ 289131 h 346959"/>
              <a:gd name="connsiteX8" fmla="*/ 0 w 2258251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58251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2200423" y="0"/>
                </a:lnTo>
                <a:cubicBezTo>
                  <a:pt x="2232361" y="0"/>
                  <a:pt x="2258251" y="25890"/>
                  <a:pt x="2258251" y="57828"/>
                </a:cubicBezTo>
                <a:lnTo>
                  <a:pt x="2258251" y="289131"/>
                </a:lnTo>
                <a:cubicBezTo>
                  <a:pt x="2258251" y="321069"/>
                  <a:pt x="2232361" y="346959"/>
                  <a:pt x="2200423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B3DC27">
              <a:hueOff val="0"/>
              <a:satOff val="0"/>
              <a:lumOff val="0"/>
              <a:alphaOff val="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彈性學習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手繪多邊形 14"/>
          <p:cNvSpPr/>
          <p:nvPr/>
        </p:nvSpPr>
        <p:spPr>
          <a:xfrm>
            <a:off x="1636040" y="687583"/>
            <a:ext cx="2261318" cy="528653"/>
          </a:xfrm>
          <a:custGeom>
            <a:avLst/>
            <a:gdLst>
              <a:gd name="connsiteX0" fmla="*/ 0 w 3238007"/>
              <a:gd name="connsiteY0" fmla="*/ 57828 h 346959"/>
              <a:gd name="connsiteX1" fmla="*/ 57828 w 3238007"/>
              <a:gd name="connsiteY1" fmla="*/ 0 h 346959"/>
              <a:gd name="connsiteX2" fmla="*/ 3180179 w 3238007"/>
              <a:gd name="connsiteY2" fmla="*/ 0 h 346959"/>
              <a:gd name="connsiteX3" fmla="*/ 3238007 w 3238007"/>
              <a:gd name="connsiteY3" fmla="*/ 57828 h 346959"/>
              <a:gd name="connsiteX4" fmla="*/ 3238007 w 3238007"/>
              <a:gd name="connsiteY4" fmla="*/ 289131 h 346959"/>
              <a:gd name="connsiteX5" fmla="*/ 3180179 w 3238007"/>
              <a:gd name="connsiteY5" fmla="*/ 346959 h 346959"/>
              <a:gd name="connsiteX6" fmla="*/ 57828 w 3238007"/>
              <a:gd name="connsiteY6" fmla="*/ 346959 h 346959"/>
              <a:gd name="connsiteX7" fmla="*/ 0 w 3238007"/>
              <a:gd name="connsiteY7" fmla="*/ 289131 h 346959"/>
              <a:gd name="connsiteX8" fmla="*/ 0 w 3238007"/>
              <a:gd name="connsiteY8" fmla="*/ 57828 h 346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8007" h="346959">
                <a:moveTo>
                  <a:pt x="0" y="57828"/>
                </a:moveTo>
                <a:cubicBezTo>
                  <a:pt x="0" y="25890"/>
                  <a:pt x="25890" y="0"/>
                  <a:pt x="57828" y="0"/>
                </a:cubicBezTo>
                <a:lnTo>
                  <a:pt x="3180179" y="0"/>
                </a:lnTo>
                <a:cubicBezTo>
                  <a:pt x="3212117" y="0"/>
                  <a:pt x="3238007" y="25890"/>
                  <a:pt x="3238007" y="57828"/>
                </a:cubicBezTo>
                <a:lnTo>
                  <a:pt x="3238007" y="289131"/>
                </a:lnTo>
                <a:cubicBezTo>
                  <a:pt x="3238007" y="321069"/>
                  <a:pt x="3212117" y="346959"/>
                  <a:pt x="3180179" y="346959"/>
                </a:cubicBezTo>
                <a:lnTo>
                  <a:pt x="57828" y="346959"/>
                </a:lnTo>
                <a:cubicBezTo>
                  <a:pt x="25890" y="346959"/>
                  <a:pt x="0" y="321069"/>
                  <a:pt x="0" y="289131"/>
                </a:cubicBezTo>
                <a:lnTo>
                  <a:pt x="0" y="57828"/>
                </a:lnTo>
                <a:close/>
              </a:path>
            </a:pathLst>
          </a:custGeom>
          <a:solidFill>
            <a:srgbClr val="0ADCD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spcFirstLastPara="0" vert="horz" wrap="square" lIns="123617" tIns="70277" rIns="123617" bIns="70277" numCol="1" spcCol="1270" anchor="ctr" anchorCtr="0">
            <a:noAutofit/>
          </a:bodyPr>
          <a:lstStyle/>
          <a:p>
            <a:pPr marL="0" marR="0" lvl="0" indent="0" algn="ctr" defTabSz="12446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揚中人</a:t>
            </a:r>
            <a:endParaRPr kumimoji="0" lang="zh-TW" altLang="en-US" sz="2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007" y="6059453"/>
            <a:ext cx="2524013" cy="646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943" y="4047505"/>
            <a:ext cx="2262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385" y="3212976"/>
            <a:ext cx="241675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25528"/>
            <a:ext cx="18276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849" y="4998275"/>
            <a:ext cx="2262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47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4.16667E-6 7.40741E-7 L 0.09792 0.06805 L 0.16771 0.07083 L 0.25209 -0.00834 L 0.29688 -0.1 " pathEditMode="relative" ptsTypes="AAAAA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4.16667E-6 8.14815E-6 L -0.04375 0.12084 " pathEditMode="relative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5.83333E-6 -7.40741E-6 L -0.07916 0.09583 L -0.20416 0.11111 L -0.29999 0.09444 L -0.35312 0.06666 " pathEditMode="relative" ptsTypes="AAAAA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5E-6 8.67362E-19 L -0.04583 0.11527 L -0.1052 0.18194 L -0.22604 0.21805 L -0.29479 0.22361 L -0.34166 0.20138 " pathEditMode="relative" ptsTypes="AAAA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7.77778E-6 2.22222E-6 L -0.09167 -0.09445 L -0.11355 -0.21528 L -0.11146 -0.31389 " pathEditMode="relative" ptsTypes="AAAA"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7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7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3.7037E-6 L 1.11111E-6 0.0875 L 0.02084 0.14305 L 0.06875 0.19583 L 0.14792 0.21389 L 0.19688 0.19028 " pathEditMode="relative" ptsTypes="AAAAAA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94444E-6 7.40741E-7 L -0.00938 0.16667 " pathEditMode="relative" ptsTypes="AA">
                                      <p:cBhvr>
                                        <p:cTn id="7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3.05556E-6 1.48148E-6 L -0.00521 0.10139 L -0.08854 0.23472 L -0.21146 0.29583 L -0.34375 0.30556 " pathEditMode="relative" ptsTypes="AAAAA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53" presetClass="exit" presetSubtype="3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如螢幕大小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2017-06-15T03:39:24Z</dcterms:created>
  <dcterms:modified xsi:type="dcterms:W3CDTF">2017-06-15T03:57:36Z</dcterms:modified>
</cp:coreProperties>
</file>